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media/image1.jpeg" ContentType="image/jpeg"/>
  <Override PartName="/ppt/media/image2.jpeg" ContentType="image/jpeg"/>
  <Override PartName="/ppt/media/image3.jpeg" ContentType="image/jpeg"/>
  <Override PartName="/ppt/theme/theme2.xml" ContentType="application/vnd.openxmlformats-officedocument.theme+xml"/>
  <Override PartName="/ppt/media/image4.jpeg" ContentType="image/jpeg"/>
  <Override PartName="/ppt/media/image5.jpeg" ContentType="image/jpeg"/>
  <Override PartName="/ppt/media/image6.jpeg" ContentType="image/jpeg"/>
  <Override PartName="/ppt/media/image7.jpeg" ContentType="image/jpeg"/>
  <Override PartName="/ppt/media/image8.jpeg" ContentType="image/jpeg"/>
  <Override PartName="/ppt/media/image9.jpeg" ContentType="image/jpeg"/>
  <Override PartName="/ppt/media/image10.jpeg" ContentType="image/jpeg"/>
  <Override PartName="/ppt/media/image11.jpeg" ContentType="image/jpeg"/>
  <Override PartName="/ppt/media/image12.jpeg" ContentType="image/jpeg"/>
  <Override PartName="/ppt/media/image13.jpeg" ContentType="image/jpeg"/>
  <Override PartName="/ppt/media/image14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Century Gothic"/>
        <a:ea typeface="Century Gothic"/>
        <a:cs typeface="Century Gothic"/>
        <a:sym typeface="Century Gothic"/>
      </a:defRPr>
    </a:lvl1pPr>
    <a:lvl2pPr marL="0" marR="0" indent="457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Century Gothic"/>
        <a:ea typeface="Century Gothic"/>
        <a:cs typeface="Century Gothic"/>
        <a:sym typeface="Century Gothic"/>
      </a:defRPr>
    </a:lvl2pPr>
    <a:lvl3pPr marL="0" marR="0" indent="914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Century Gothic"/>
        <a:ea typeface="Century Gothic"/>
        <a:cs typeface="Century Gothic"/>
        <a:sym typeface="Century Gothic"/>
      </a:defRPr>
    </a:lvl3pPr>
    <a:lvl4pPr marL="0" marR="0" indent="1371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Century Gothic"/>
        <a:ea typeface="Century Gothic"/>
        <a:cs typeface="Century Gothic"/>
        <a:sym typeface="Century Gothic"/>
      </a:defRPr>
    </a:lvl4pPr>
    <a:lvl5pPr marL="0" marR="0" indent="18288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Century Gothic"/>
        <a:ea typeface="Century Gothic"/>
        <a:cs typeface="Century Gothic"/>
        <a:sym typeface="Century Gothic"/>
      </a:defRPr>
    </a:lvl5pPr>
    <a:lvl6pPr marL="0" marR="0" indent="22860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Century Gothic"/>
        <a:ea typeface="Century Gothic"/>
        <a:cs typeface="Century Gothic"/>
        <a:sym typeface="Century Gothic"/>
      </a:defRPr>
    </a:lvl6pPr>
    <a:lvl7pPr marL="0" marR="0" indent="2743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Century Gothic"/>
        <a:ea typeface="Century Gothic"/>
        <a:cs typeface="Century Gothic"/>
        <a:sym typeface="Century Gothic"/>
      </a:defRPr>
    </a:lvl7pPr>
    <a:lvl8pPr marL="0" marR="0" indent="3200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Century Gothic"/>
        <a:ea typeface="Century Gothic"/>
        <a:cs typeface="Century Gothic"/>
        <a:sym typeface="Century Gothic"/>
      </a:defRPr>
    </a:lvl8pPr>
    <a:lvl9pPr marL="0" marR="0" indent="3657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Century Gothic"/>
        <a:ea typeface="Century Gothic"/>
        <a:cs typeface="Century Gothic"/>
        <a:sym typeface="Century Gothic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Century Gothic"/>
          <a:ea typeface="Century Gothic"/>
          <a:cs typeface="Century Gothic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2EFCC"/>
          </a:solidFill>
        </a:fill>
      </a:tcStyle>
    </a:wholeTbl>
    <a:band2H>
      <a:tcTxStyle b="def" i="def"/>
      <a:tcStyle>
        <a:tcBdr/>
        <a:fill>
          <a:solidFill>
            <a:srgbClr val="F1F7E7"/>
          </a:solidFill>
        </a:fill>
      </a:tcStyle>
    </a:band2H>
    <a:firstCol>
      <a:tcTxStyle b="on" i="off">
        <a:font>
          <a:latin typeface="Century Gothic"/>
          <a:ea typeface="Century Gothic"/>
          <a:cs typeface="Century Gothic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Century Gothic"/>
          <a:ea typeface="Century Gothic"/>
          <a:cs typeface="Century Gothic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Century Gothic"/>
          <a:ea typeface="Century Gothic"/>
          <a:cs typeface="Century Gothic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Century Gothic"/>
          <a:ea typeface="Century Gothic"/>
          <a:cs typeface="Century Gothic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9D6CB"/>
          </a:solidFill>
        </a:fill>
      </a:tcStyle>
    </a:wholeTbl>
    <a:band2H>
      <a:tcTxStyle b="def" i="def"/>
      <a:tcStyle>
        <a:tcBdr/>
        <a:fill>
          <a:solidFill>
            <a:srgbClr val="FCECE7"/>
          </a:solidFill>
        </a:fill>
      </a:tcStyle>
    </a:band2H>
    <a:firstCol>
      <a:tcTxStyle b="on" i="off">
        <a:font>
          <a:latin typeface="Century Gothic"/>
          <a:ea typeface="Century Gothic"/>
          <a:cs typeface="Century Gothic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Century Gothic"/>
          <a:ea typeface="Century Gothic"/>
          <a:cs typeface="Century Gothic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Century Gothic"/>
          <a:ea typeface="Century Gothic"/>
          <a:cs typeface="Century Gothic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Century Gothic"/>
          <a:ea typeface="Century Gothic"/>
          <a:cs typeface="Century Gothic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2F0DF"/>
          </a:solidFill>
        </a:fill>
      </a:tcStyle>
    </a:wholeTbl>
    <a:band2H>
      <a:tcTxStyle b="def" i="def"/>
      <a:tcStyle>
        <a:tcBdr/>
        <a:fill>
          <a:solidFill>
            <a:srgbClr val="EAF7F0"/>
          </a:solidFill>
        </a:fill>
      </a:tcStyle>
    </a:band2H>
    <a:firstCol>
      <a:tcTxStyle b="on" i="off">
        <a:font>
          <a:latin typeface="Century Gothic"/>
          <a:ea typeface="Century Gothic"/>
          <a:cs typeface="Century Gothic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Century Gothic"/>
          <a:ea typeface="Century Gothic"/>
          <a:cs typeface="Century Gothic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Century Gothic"/>
          <a:ea typeface="Century Gothic"/>
          <a:cs typeface="Century Gothic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Century Gothic"/>
          <a:ea typeface="Century Gothic"/>
          <a:cs typeface="Century Gothic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Century Gothic"/>
          <a:ea typeface="Century Gothic"/>
          <a:cs typeface="Century Gothic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Century Gothic"/>
          <a:ea typeface="Century Gothic"/>
          <a:cs typeface="Century Gothic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Century Gothic"/>
          <a:ea typeface="Century Gothic"/>
          <a:cs typeface="Century Gothic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Century Gothic"/>
          <a:ea typeface="Century Gothic"/>
          <a:cs typeface="Century Gothic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Century Gothic"/>
          <a:ea typeface="Century Gothic"/>
          <a:cs typeface="Century Gothic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Century Gothic"/>
          <a:ea typeface="Century Gothic"/>
          <a:cs typeface="Century Gothic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Century Gothic"/>
          <a:ea typeface="Century Gothic"/>
          <a:cs typeface="Century Gothic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Century Gothic"/>
          <a:ea typeface="Century Gothic"/>
          <a:cs typeface="Century Gothic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Century Gothic"/>
          <a:ea typeface="Century Gothic"/>
          <a:cs typeface="Century Gothic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>
              <a:alpha val="20000"/>
            </a:srgbClr>
          </a:solidFill>
        </a:fill>
      </a:tcStyle>
    </a:firstCol>
    <a:lastRow>
      <a:tcTxStyle b="on" i="off">
        <a:font>
          <a:latin typeface="Century Gothic"/>
          <a:ea typeface="Century Gothic"/>
          <a:cs typeface="Century Gothic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508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Century Gothic"/>
          <a:ea typeface="Century Gothic"/>
          <a:cs typeface="Century Gothic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74" name="Shape 274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1.jpeg"/><Relationship Id="rId7" Type="http://schemas.openxmlformats.org/officeDocument/2006/relationships/image" Target="../media/image2.jpeg"/><Relationship Id="rId8" Type="http://schemas.openxmlformats.org/officeDocument/2006/relationships/image" Target="../media/image3.jpe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0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7" descr="Picture 7"/>
          <p:cNvPicPr>
            <a:picLocks noChangeAspect="1"/>
          </p:cNvPicPr>
          <p:nvPr/>
        </p:nvPicPr>
        <p:blipFill>
          <a:blip r:embed="rId2">
            <a:extLst/>
          </a:blip>
          <a:srcRect l="3613" t="0" r="0" b="0"/>
          <a:stretch>
            <a:fillRect/>
          </a:stretch>
        </p:blipFill>
        <p:spPr>
          <a:xfrm>
            <a:off x="0" y="2669684"/>
            <a:ext cx="4037013" cy="4188316"/>
          </a:xfrm>
          <a:prstGeom prst="rect">
            <a:avLst/>
          </a:prstGeom>
          <a:ln w="12700">
            <a:miter lim="400000"/>
          </a:ln>
        </p:spPr>
      </p:pic>
      <p:pic>
        <p:nvPicPr>
          <p:cNvPr id="18" name="Picture 6" descr="Picture 6"/>
          <p:cNvPicPr>
            <a:picLocks noChangeAspect="1"/>
          </p:cNvPicPr>
          <p:nvPr/>
        </p:nvPicPr>
        <p:blipFill>
          <a:blip r:embed="rId3">
            <a:extLst/>
          </a:blip>
          <a:srcRect l="35640" t="0" r="0" b="0"/>
          <a:stretch>
            <a:fillRect/>
          </a:stretch>
        </p:blipFill>
        <p:spPr>
          <a:xfrm>
            <a:off x="-1" y="2892346"/>
            <a:ext cx="1522414" cy="2365454"/>
          </a:xfrm>
          <a:prstGeom prst="rect">
            <a:avLst/>
          </a:prstGeom>
          <a:ln w="12700">
            <a:miter lim="400000"/>
          </a:ln>
        </p:spPr>
      </p:pic>
      <p:sp>
        <p:nvSpPr>
          <p:cNvPr id="19" name="Oval 15"/>
          <p:cNvSpPr/>
          <p:nvPr/>
        </p:nvSpPr>
        <p:spPr>
          <a:xfrm>
            <a:off x="8609011" y="1676400"/>
            <a:ext cx="2819401" cy="2819400"/>
          </a:xfrm>
          <a:prstGeom prst="ellipse">
            <a:avLst/>
          </a:prstGeom>
          <a:gradFill>
            <a:gsLst>
              <a:gs pos="0">
                <a:srgbClr val="7AC4F0">
                  <a:alpha val="7000"/>
                </a:srgbClr>
              </a:gs>
              <a:gs pos="36000">
                <a:srgbClr val="7AC4F0">
                  <a:alpha val="6000"/>
                </a:srgbClr>
              </a:gs>
              <a:gs pos="69000">
                <a:srgbClr val="7AC4F0">
                  <a:alpha val="0"/>
                </a:srgbClr>
              </a:gs>
            </a:gsLst>
            <a:path path="circle">
              <a:fillToRect l="37721" t="-19636" r="62278" b="119636"/>
            </a:path>
          </a:gra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20" name="Picture 8" descr="Picture 8"/>
          <p:cNvPicPr>
            <a:picLocks noChangeAspect="1"/>
          </p:cNvPicPr>
          <p:nvPr/>
        </p:nvPicPr>
        <p:blipFill>
          <a:blip r:embed="rId4">
            <a:extLst/>
          </a:blip>
          <a:srcRect l="0" t="28812" r="0" b="0"/>
          <a:stretch>
            <a:fillRect/>
          </a:stretch>
        </p:blipFill>
        <p:spPr>
          <a:xfrm>
            <a:off x="7999411" y="-1"/>
            <a:ext cx="1603388" cy="1141408"/>
          </a:xfrm>
          <a:prstGeom prst="rect">
            <a:avLst/>
          </a:prstGeom>
          <a:ln w="12700">
            <a:miter lim="400000"/>
          </a:ln>
        </p:spPr>
      </p:pic>
      <p:pic>
        <p:nvPicPr>
          <p:cNvPr id="21" name="Picture 9" descr="Picture 9"/>
          <p:cNvPicPr>
            <a:picLocks noChangeAspect="1"/>
          </p:cNvPicPr>
          <p:nvPr/>
        </p:nvPicPr>
        <p:blipFill>
          <a:blip r:embed="rId5">
            <a:extLst/>
          </a:blip>
          <a:srcRect l="0" t="0" r="0" b="23320"/>
          <a:stretch>
            <a:fillRect/>
          </a:stretch>
        </p:blipFill>
        <p:spPr>
          <a:xfrm>
            <a:off x="8609011" y="6096000"/>
            <a:ext cx="993735" cy="762000"/>
          </a:xfrm>
          <a:prstGeom prst="rect">
            <a:avLst/>
          </a:prstGeom>
          <a:ln w="12700">
            <a:miter lim="400000"/>
          </a:ln>
        </p:spPr>
      </p:pic>
      <p:sp>
        <p:nvSpPr>
          <p:cNvPr id="22" name="Rectangle 13"/>
          <p:cNvSpPr/>
          <p:nvPr/>
        </p:nvSpPr>
        <p:spPr>
          <a:xfrm>
            <a:off x="10437811" y="0"/>
            <a:ext cx="685801" cy="1143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3" name="Title Text"/>
          <p:cNvSpPr txBox="1"/>
          <p:nvPr>
            <p:ph type="title"/>
          </p:nvPr>
        </p:nvSpPr>
        <p:spPr>
          <a:xfrm>
            <a:off x="1154954" y="1447800"/>
            <a:ext cx="8825660" cy="3329581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>
              <a:defRPr sz="7200"/>
            </a:lvl1pPr>
          </a:lstStyle>
          <a:p>
            <a:pPr/>
            <a:r>
              <a:t>Title Text</a:t>
            </a:r>
          </a:p>
        </p:txBody>
      </p:sp>
      <p:sp>
        <p:nvSpPr>
          <p:cNvPr id="24" name="Body Level One…"/>
          <p:cNvSpPr txBox="1"/>
          <p:nvPr>
            <p:ph type="body" sz="quarter" idx="1"/>
          </p:nvPr>
        </p:nvSpPr>
        <p:spPr>
          <a:xfrm>
            <a:off x="1154954" y="4777380"/>
            <a:ext cx="8825660" cy="861421"/>
          </a:xfrm>
          <a:prstGeom prst="rect">
            <a:avLst/>
          </a:prstGeom>
        </p:spPr>
        <p:txBody>
          <a:bodyPr/>
          <a:lstStyle>
            <a:lvl1pPr marL="0" indent="0">
              <a:buClrTx/>
              <a:buSzTx/>
              <a:buNone/>
              <a:defRPr cap="all">
                <a:solidFill>
                  <a:schemeClr val="accent1"/>
                </a:solidFill>
              </a:defRPr>
            </a:lvl1pPr>
            <a:lvl2pPr marL="0" indent="457200">
              <a:buClrTx/>
              <a:buSzTx/>
              <a:buNone/>
              <a:defRPr cap="all">
                <a:solidFill>
                  <a:schemeClr val="accent1"/>
                </a:solidFill>
              </a:defRPr>
            </a:lvl2pPr>
            <a:lvl3pPr marL="0" indent="914400">
              <a:buClrTx/>
              <a:buSzTx/>
              <a:buNone/>
              <a:defRPr cap="all">
                <a:solidFill>
                  <a:schemeClr val="accent1"/>
                </a:solidFill>
              </a:defRPr>
            </a:lvl3pPr>
            <a:lvl4pPr marL="0" indent="1371600">
              <a:buClrTx/>
              <a:buSzTx/>
              <a:buNone/>
              <a:defRPr cap="all">
                <a:solidFill>
                  <a:schemeClr val="accent1"/>
                </a:solidFill>
              </a:defRPr>
            </a:lvl4pPr>
            <a:lvl5pPr marL="0" indent="1828800">
              <a:buClrTx/>
              <a:buSzTx/>
              <a:buNone/>
              <a:defRPr cap="all">
                <a:solidFill>
                  <a:schemeClr val="accent1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Picture 7" descr="Picture 7"/>
          <p:cNvPicPr>
            <a:picLocks noChangeAspect="1"/>
          </p:cNvPicPr>
          <p:nvPr/>
        </p:nvPicPr>
        <p:blipFill>
          <a:blip r:embed="rId2">
            <a:extLst/>
          </a:blip>
          <a:srcRect l="3613" t="0" r="0" b="0"/>
          <a:stretch>
            <a:fillRect/>
          </a:stretch>
        </p:blipFill>
        <p:spPr>
          <a:xfrm>
            <a:off x="0" y="2669684"/>
            <a:ext cx="4037013" cy="4188316"/>
          </a:xfrm>
          <a:prstGeom prst="rect">
            <a:avLst/>
          </a:prstGeom>
          <a:ln w="12700">
            <a:miter lim="400000"/>
          </a:ln>
        </p:spPr>
      </p:pic>
      <p:pic>
        <p:nvPicPr>
          <p:cNvPr id="147" name="Picture 6" descr="Picture 6"/>
          <p:cNvPicPr>
            <a:picLocks noChangeAspect="1"/>
          </p:cNvPicPr>
          <p:nvPr/>
        </p:nvPicPr>
        <p:blipFill>
          <a:blip r:embed="rId3">
            <a:extLst/>
          </a:blip>
          <a:srcRect l="35640" t="0" r="0" b="0"/>
          <a:stretch>
            <a:fillRect/>
          </a:stretch>
        </p:blipFill>
        <p:spPr>
          <a:xfrm>
            <a:off x="-1" y="2892346"/>
            <a:ext cx="1522414" cy="2365454"/>
          </a:xfrm>
          <a:prstGeom prst="rect">
            <a:avLst/>
          </a:prstGeom>
          <a:ln w="12700">
            <a:miter lim="400000"/>
          </a:ln>
        </p:spPr>
      </p:pic>
      <p:sp>
        <p:nvSpPr>
          <p:cNvPr id="148" name="Oval 15"/>
          <p:cNvSpPr/>
          <p:nvPr/>
        </p:nvSpPr>
        <p:spPr>
          <a:xfrm>
            <a:off x="8609011" y="1676400"/>
            <a:ext cx="2819401" cy="2819400"/>
          </a:xfrm>
          <a:prstGeom prst="ellipse">
            <a:avLst/>
          </a:prstGeom>
          <a:gradFill>
            <a:gsLst>
              <a:gs pos="0">
                <a:srgbClr val="7AC4F0">
                  <a:alpha val="7000"/>
                </a:srgbClr>
              </a:gs>
              <a:gs pos="36000">
                <a:srgbClr val="7AC4F0">
                  <a:alpha val="6000"/>
                </a:srgbClr>
              </a:gs>
              <a:gs pos="69000">
                <a:srgbClr val="7AC4F0">
                  <a:alpha val="0"/>
                </a:srgbClr>
              </a:gs>
            </a:gsLst>
            <a:path path="circle">
              <a:fillToRect l="37721" t="-19636" r="62278" b="119636"/>
            </a:path>
          </a:gra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149" name="Picture 8" descr="Picture 8"/>
          <p:cNvPicPr>
            <a:picLocks noChangeAspect="1"/>
          </p:cNvPicPr>
          <p:nvPr/>
        </p:nvPicPr>
        <p:blipFill>
          <a:blip r:embed="rId4">
            <a:extLst/>
          </a:blip>
          <a:srcRect l="0" t="28812" r="0" b="0"/>
          <a:stretch>
            <a:fillRect/>
          </a:stretch>
        </p:blipFill>
        <p:spPr>
          <a:xfrm>
            <a:off x="7999411" y="-1"/>
            <a:ext cx="1603388" cy="1141408"/>
          </a:xfrm>
          <a:prstGeom prst="rect">
            <a:avLst/>
          </a:prstGeom>
          <a:ln w="12700">
            <a:miter lim="400000"/>
          </a:ln>
        </p:spPr>
      </p:pic>
      <p:pic>
        <p:nvPicPr>
          <p:cNvPr id="150" name="Picture 9" descr="Picture 9"/>
          <p:cNvPicPr>
            <a:picLocks noChangeAspect="1"/>
          </p:cNvPicPr>
          <p:nvPr/>
        </p:nvPicPr>
        <p:blipFill>
          <a:blip r:embed="rId5">
            <a:extLst/>
          </a:blip>
          <a:srcRect l="0" t="0" r="0" b="23320"/>
          <a:stretch>
            <a:fillRect/>
          </a:stretch>
        </p:blipFill>
        <p:spPr>
          <a:xfrm>
            <a:off x="8609011" y="6096000"/>
            <a:ext cx="993735" cy="762000"/>
          </a:xfrm>
          <a:prstGeom prst="rect">
            <a:avLst/>
          </a:prstGeom>
          <a:ln w="12700">
            <a:miter lim="400000"/>
          </a:ln>
        </p:spPr>
      </p:pic>
      <p:sp>
        <p:nvSpPr>
          <p:cNvPr id="151" name="Rectangle 13"/>
          <p:cNvSpPr/>
          <p:nvPr/>
        </p:nvSpPr>
        <p:spPr>
          <a:xfrm>
            <a:off x="10437811" y="0"/>
            <a:ext cx="685801" cy="1143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52" name="Title Text"/>
          <p:cNvSpPr txBox="1"/>
          <p:nvPr>
            <p:ph type="title"/>
          </p:nvPr>
        </p:nvSpPr>
        <p:spPr>
          <a:xfrm>
            <a:off x="1154955" y="4800586"/>
            <a:ext cx="8825658" cy="566739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>
              <a:defRPr sz="2400"/>
            </a:lvl1pPr>
          </a:lstStyle>
          <a:p>
            <a:pPr/>
            <a:r>
              <a:t>Title Text</a:t>
            </a:r>
          </a:p>
        </p:txBody>
      </p:sp>
      <p:sp>
        <p:nvSpPr>
          <p:cNvPr id="153" name="Picture Placeholder 2"/>
          <p:cNvSpPr/>
          <p:nvPr>
            <p:ph type="pic" sz="half" idx="21"/>
          </p:nvPr>
        </p:nvSpPr>
        <p:spPr>
          <a:xfrm>
            <a:off x="1154954" y="685799"/>
            <a:ext cx="8825660" cy="3640668"/>
          </a:xfrm>
          <a:prstGeom prst="rect">
            <a:avLst/>
          </a:prstGeom>
          <a:effectLst>
            <a:outerShdw sx="100000" sy="100000" kx="0" ky="0" algn="b" rotWithShape="0" blurRad="50800" dist="50800" dir="5400000">
              <a:srgbClr val="000000">
                <a:alpha val="43000"/>
              </a:srgbClr>
            </a:outerShdw>
          </a:effectLst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154" name="Body Level One…"/>
          <p:cNvSpPr txBox="1"/>
          <p:nvPr>
            <p:ph type="body" sz="quarter" idx="1"/>
          </p:nvPr>
        </p:nvSpPr>
        <p:spPr>
          <a:xfrm>
            <a:off x="1154955" y="5367325"/>
            <a:ext cx="8825657" cy="493713"/>
          </a:xfrm>
          <a:prstGeom prst="rect">
            <a:avLst/>
          </a:prstGeom>
        </p:spPr>
        <p:txBody>
          <a:bodyPr/>
          <a:lstStyle>
            <a:lvl1pPr marL="0" indent="0">
              <a:buClrTx/>
              <a:buSzTx/>
              <a:buNone/>
              <a:defRPr sz="1200"/>
            </a:lvl1pPr>
            <a:lvl2pPr marL="0" indent="457200">
              <a:buClrTx/>
              <a:buSzTx/>
              <a:buNone/>
              <a:defRPr sz="1200"/>
            </a:lvl2pPr>
            <a:lvl3pPr marL="0" indent="914400">
              <a:buClrTx/>
              <a:buSzTx/>
              <a:buNone/>
              <a:defRPr sz="1200"/>
            </a:lvl3pPr>
            <a:lvl4pPr marL="0" indent="1371600">
              <a:buClrTx/>
              <a:buSzTx/>
              <a:buNone/>
              <a:defRPr sz="1200"/>
            </a:lvl4pPr>
            <a:lvl5pPr marL="0" indent="1828800">
              <a:buClrTx/>
              <a:buSzTx/>
              <a:buNone/>
              <a:defRPr sz="1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Picture 7" descr="Picture 7"/>
          <p:cNvPicPr>
            <a:picLocks noChangeAspect="1"/>
          </p:cNvPicPr>
          <p:nvPr/>
        </p:nvPicPr>
        <p:blipFill>
          <a:blip r:embed="rId2">
            <a:extLst/>
          </a:blip>
          <a:srcRect l="3613" t="0" r="0" b="0"/>
          <a:stretch>
            <a:fillRect/>
          </a:stretch>
        </p:blipFill>
        <p:spPr>
          <a:xfrm>
            <a:off x="0" y="2669684"/>
            <a:ext cx="4037013" cy="4188316"/>
          </a:xfrm>
          <a:prstGeom prst="rect">
            <a:avLst/>
          </a:prstGeom>
          <a:ln w="12700">
            <a:miter lim="400000"/>
          </a:ln>
        </p:spPr>
      </p:pic>
      <p:pic>
        <p:nvPicPr>
          <p:cNvPr id="163" name="Picture 6" descr="Picture 6"/>
          <p:cNvPicPr>
            <a:picLocks noChangeAspect="1"/>
          </p:cNvPicPr>
          <p:nvPr/>
        </p:nvPicPr>
        <p:blipFill>
          <a:blip r:embed="rId3">
            <a:extLst/>
          </a:blip>
          <a:srcRect l="35640" t="0" r="0" b="0"/>
          <a:stretch>
            <a:fillRect/>
          </a:stretch>
        </p:blipFill>
        <p:spPr>
          <a:xfrm>
            <a:off x="-1" y="2892346"/>
            <a:ext cx="1522414" cy="2365454"/>
          </a:xfrm>
          <a:prstGeom prst="rect">
            <a:avLst/>
          </a:prstGeom>
          <a:ln w="12700">
            <a:miter lim="400000"/>
          </a:ln>
        </p:spPr>
      </p:pic>
      <p:sp>
        <p:nvSpPr>
          <p:cNvPr id="164" name="Oval 15"/>
          <p:cNvSpPr/>
          <p:nvPr/>
        </p:nvSpPr>
        <p:spPr>
          <a:xfrm>
            <a:off x="8609011" y="1676400"/>
            <a:ext cx="2819401" cy="2819400"/>
          </a:xfrm>
          <a:prstGeom prst="ellipse">
            <a:avLst/>
          </a:prstGeom>
          <a:gradFill>
            <a:gsLst>
              <a:gs pos="0">
                <a:srgbClr val="7AC4F0">
                  <a:alpha val="7000"/>
                </a:srgbClr>
              </a:gs>
              <a:gs pos="36000">
                <a:srgbClr val="7AC4F0">
                  <a:alpha val="6000"/>
                </a:srgbClr>
              </a:gs>
              <a:gs pos="69000">
                <a:srgbClr val="7AC4F0">
                  <a:alpha val="0"/>
                </a:srgbClr>
              </a:gs>
            </a:gsLst>
            <a:path path="circle">
              <a:fillToRect l="37721" t="-19636" r="62278" b="119636"/>
            </a:path>
          </a:gra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165" name="Picture 8" descr="Picture 8"/>
          <p:cNvPicPr>
            <a:picLocks noChangeAspect="1"/>
          </p:cNvPicPr>
          <p:nvPr/>
        </p:nvPicPr>
        <p:blipFill>
          <a:blip r:embed="rId4">
            <a:extLst/>
          </a:blip>
          <a:srcRect l="0" t="28812" r="0" b="0"/>
          <a:stretch>
            <a:fillRect/>
          </a:stretch>
        </p:blipFill>
        <p:spPr>
          <a:xfrm>
            <a:off x="7999411" y="-1"/>
            <a:ext cx="1603388" cy="1141408"/>
          </a:xfrm>
          <a:prstGeom prst="rect">
            <a:avLst/>
          </a:prstGeom>
          <a:ln w="12700">
            <a:miter lim="400000"/>
          </a:ln>
        </p:spPr>
      </p:pic>
      <p:pic>
        <p:nvPicPr>
          <p:cNvPr id="166" name="Picture 9" descr="Picture 9"/>
          <p:cNvPicPr>
            <a:picLocks noChangeAspect="1"/>
          </p:cNvPicPr>
          <p:nvPr/>
        </p:nvPicPr>
        <p:blipFill>
          <a:blip r:embed="rId5">
            <a:extLst/>
          </a:blip>
          <a:srcRect l="0" t="0" r="0" b="23320"/>
          <a:stretch>
            <a:fillRect/>
          </a:stretch>
        </p:blipFill>
        <p:spPr>
          <a:xfrm>
            <a:off x="8609011" y="6096000"/>
            <a:ext cx="993735" cy="762000"/>
          </a:xfrm>
          <a:prstGeom prst="rect">
            <a:avLst/>
          </a:prstGeom>
          <a:ln w="12700">
            <a:miter lim="400000"/>
          </a:ln>
        </p:spPr>
      </p:pic>
      <p:sp>
        <p:nvSpPr>
          <p:cNvPr id="167" name="Rectangle 13"/>
          <p:cNvSpPr/>
          <p:nvPr/>
        </p:nvSpPr>
        <p:spPr>
          <a:xfrm>
            <a:off x="10437811" y="0"/>
            <a:ext cx="685801" cy="1143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68" name="Title Text"/>
          <p:cNvSpPr txBox="1"/>
          <p:nvPr>
            <p:ph type="title"/>
          </p:nvPr>
        </p:nvSpPr>
        <p:spPr>
          <a:xfrm>
            <a:off x="1154954" y="1447800"/>
            <a:ext cx="8825659" cy="198120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4800"/>
            </a:lvl1pPr>
          </a:lstStyle>
          <a:p>
            <a:pPr/>
            <a:r>
              <a:t>Title Text</a:t>
            </a:r>
          </a:p>
        </p:txBody>
      </p:sp>
      <p:sp>
        <p:nvSpPr>
          <p:cNvPr id="169" name="Body Level One…"/>
          <p:cNvSpPr txBox="1"/>
          <p:nvPr>
            <p:ph type="body" sz="half" idx="1"/>
          </p:nvPr>
        </p:nvSpPr>
        <p:spPr>
          <a:xfrm>
            <a:off x="1154954" y="3657600"/>
            <a:ext cx="8825659" cy="2362200"/>
          </a:xfrm>
          <a:prstGeom prst="rect">
            <a:avLst/>
          </a:prstGeom>
        </p:spPr>
        <p:txBody>
          <a:bodyPr anchor="ctr"/>
          <a:lstStyle>
            <a:lvl1pPr marL="0" indent="0">
              <a:buClrTx/>
              <a:buSzTx/>
              <a:buNone/>
              <a:defRPr sz="1800"/>
            </a:lvl1pPr>
            <a:lvl2pPr marL="0" indent="457200">
              <a:buClrTx/>
              <a:buSzTx/>
              <a:buNone/>
              <a:defRPr sz="1800"/>
            </a:lvl2pPr>
            <a:lvl3pPr marL="0" indent="914400">
              <a:buClrTx/>
              <a:buSzTx/>
              <a:buNone/>
              <a:defRPr sz="1800"/>
            </a:lvl3pPr>
            <a:lvl4pPr marL="0" indent="1371600">
              <a:buClrTx/>
              <a:buSzTx/>
              <a:buNone/>
              <a:defRPr sz="1800"/>
            </a:lvl4pPr>
            <a:lvl5pPr marL="0" indent="1828800">
              <a:buClrTx/>
              <a:buSzTx/>
              <a:buNone/>
              <a:defRPr sz="1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Picture 7" descr="Picture 7"/>
          <p:cNvPicPr>
            <a:picLocks noChangeAspect="1"/>
          </p:cNvPicPr>
          <p:nvPr/>
        </p:nvPicPr>
        <p:blipFill>
          <a:blip r:embed="rId2">
            <a:extLst/>
          </a:blip>
          <a:srcRect l="3613" t="0" r="0" b="0"/>
          <a:stretch>
            <a:fillRect/>
          </a:stretch>
        </p:blipFill>
        <p:spPr>
          <a:xfrm>
            <a:off x="0" y="2669684"/>
            <a:ext cx="4037013" cy="4188316"/>
          </a:xfrm>
          <a:prstGeom prst="rect">
            <a:avLst/>
          </a:prstGeom>
          <a:ln w="12700">
            <a:miter lim="400000"/>
          </a:ln>
        </p:spPr>
      </p:pic>
      <p:pic>
        <p:nvPicPr>
          <p:cNvPr id="178" name="Picture 6" descr="Picture 6"/>
          <p:cNvPicPr>
            <a:picLocks noChangeAspect="1"/>
          </p:cNvPicPr>
          <p:nvPr/>
        </p:nvPicPr>
        <p:blipFill>
          <a:blip r:embed="rId3">
            <a:extLst/>
          </a:blip>
          <a:srcRect l="35640" t="0" r="0" b="0"/>
          <a:stretch>
            <a:fillRect/>
          </a:stretch>
        </p:blipFill>
        <p:spPr>
          <a:xfrm>
            <a:off x="-1" y="2892346"/>
            <a:ext cx="1522414" cy="2365454"/>
          </a:xfrm>
          <a:prstGeom prst="rect">
            <a:avLst/>
          </a:prstGeom>
          <a:ln w="12700">
            <a:miter lim="400000"/>
          </a:ln>
        </p:spPr>
      </p:pic>
      <p:sp>
        <p:nvSpPr>
          <p:cNvPr id="179" name="Oval 15"/>
          <p:cNvSpPr/>
          <p:nvPr/>
        </p:nvSpPr>
        <p:spPr>
          <a:xfrm>
            <a:off x="8609011" y="1676400"/>
            <a:ext cx="2819401" cy="2819400"/>
          </a:xfrm>
          <a:prstGeom prst="ellipse">
            <a:avLst/>
          </a:prstGeom>
          <a:gradFill>
            <a:gsLst>
              <a:gs pos="0">
                <a:srgbClr val="7AC4F0">
                  <a:alpha val="7000"/>
                </a:srgbClr>
              </a:gs>
              <a:gs pos="36000">
                <a:srgbClr val="7AC4F0">
                  <a:alpha val="6000"/>
                </a:srgbClr>
              </a:gs>
              <a:gs pos="69000">
                <a:srgbClr val="7AC4F0">
                  <a:alpha val="0"/>
                </a:srgbClr>
              </a:gs>
            </a:gsLst>
            <a:path path="circle">
              <a:fillToRect l="37721" t="-19636" r="62278" b="119636"/>
            </a:path>
          </a:gra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180" name="Picture 8" descr="Picture 8"/>
          <p:cNvPicPr>
            <a:picLocks noChangeAspect="1"/>
          </p:cNvPicPr>
          <p:nvPr/>
        </p:nvPicPr>
        <p:blipFill>
          <a:blip r:embed="rId4">
            <a:extLst/>
          </a:blip>
          <a:srcRect l="0" t="28812" r="0" b="0"/>
          <a:stretch>
            <a:fillRect/>
          </a:stretch>
        </p:blipFill>
        <p:spPr>
          <a:xfrm>
            <a:off x="7999411" y="-1"/>
            <a:ext cx="1603388" cy="1141408"/>
          </a:xfrm>
          <a:prstGeom prst="rect">
            <a:avLst/>
          </a:prstGeom>
          <a:ln w="12700">
            <a:miter lim="400000"/>
          </a:ln>
        </p:spPr>
      </p:pic>
      <p:pic>
        <p:nvPicPr>
          <p:cNvPr id="181" name="Picture 9" descr="Picture 9"/>
          <p:cNvPicPr>
            <a:picLocks noChangeAspect="1"/>
          </p:cNvPicPr>
          <p:nvPr/>
        </p:nvPicPr>
        <p:blipFill>
          <a:blip r:embed="rId5">
            <a:extLst/>
          </a:blip>
          <a:srcRect l="0" t="0" r="0" b="23320"/>
          <a:stretch>
            <a:fillRect/>
          </a:stretch>
        </p:blipFill>
        <p:spPr>
          <a:xfrm>
            <a:off x="8609011" y="6096000"/>
            <a:ext cx="993735" cy="762000"/>
          </a:xfrm>
          <a:prstGeom prst="rect">
            <a:avLst/>
          </a:prstGeom>
          <a:ln w="12700">
            <a:miter lim="400000"/>
          </a:ln>
        </p:spPr>
      </p:pic>
      <p:sp>
        <p:nvSpPr>
          <p:cNvPr id="182" name="Rectangle 13"/>
          <p:cNvSpPr/>
          <p:nvPr/>
        </p:nvSpPr>
        <p:spPr>
          <a:xfrm>
            <a:off x="10437811" y="0"/>
            <a:ext cx="685801" cy="1143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83" name="Title Text"/>
          <p:cNvSpPr txBox="1"/>
          <p:nvPr>
            <p:ph type="title"/>
          </p:nvPr>
        </p:nvSpPr>
        <p:spPr>
          <a:xfrm>
            <a:off x="1574800" y="1447800"/>
            <a:ext cx="7999316" cy="2323375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4800"/>
            </a:lvl1pPr>
          </a:lstStyle>
          <a:p>
            <a:pPr/>
            <a:r>
              <a:t>Title Text</a:t>
            </a:r>
          </a:p>
        </p:txBody>
      </p:sp>
      <p:sp>
        <p:nvSpPr>
          <p:cNvPr id="184" name="Body Level One…"/>
          <p:cNvSpPr txBox="1"/>
          <p:nvPr>
            <p:ph type="body" sz="quarter" idx="1"/>
          </p:nvPr>
        </p:nvSpPr>
        <p:spPr>
          <a:xfrm>
            <a:off x="1930400" y="3771174"/>
            <a:ext cx="7279649" cy="342175"/>
          </a:xfrm>
          <a:prstGeom prst="rect">
            <a:avLst/>
          </a:prstGeom>
        </p:spPr>
        <p:txBody>
          <a:bodyPr/>
          <a:lstStyle>
            <a:lvl1pPr marL="0" indent="0">
              <a:buClrTx/>
              <a:buSzTx/>
              <a:buNone/>
              <a:defRPr cap="small" sz="140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indent="457200">
              <a:buClrTx/>
              <a:buSzTx/>
              <a:buNone/>
              <a:defRPr cap="small" sz="140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indent="914400">
              <a:buClrTx/>
              <a:buSzTx/>
              <a:buNone/>
              <a:defRPr cap="small" sz="140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indent="1371600">
              <a:buClrTx/>
              <a:buSzTx/>
              <a:buNone/>
              <a:defRPr cap="small" sz="140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indent="1828800">
              <a:buClrTx/>
              <a:buSzTx/>
              <a:buNone/>
              <a:defRPr cap="small" sz="140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5" name="Text Placeholder 3"/>
          <p:cNvSpPr/>
          <p:nvPr>
            <p:ph type="body" sz="quarter" idx="21"/>
          </p:nvPr>
        </p:nvSpPr>
        <p:spPr>
          <a:xfrm>
            <a:off x="1154954" y="4350656"/>
            <a:ext cx="8825660" cy="1676401"/>
          </a:xfrm>
          <a:prstGeom prst="rect">
            <a:avLst/>
          </a:prstGeom>
        </p:spPr>
        <p:txBody>
          <a:bodyPr anchor="ctr"/>
          <a:lstStyle/>
          <a:p>
            <a:pPr marL="0" indent="0">
              <a:buClrTx/>
              <a:buSzTx/>
              <a:buNone/>
              <a:defRPr sz="1800"/>
            </a:pPr>
          </a:p>
        </p:txBody>
      </p:sp>
      <p:sp>
        <p:nvSpPr>
          <p:cNvPr id="186" name="TextBox 8"/>
          <p:cNvSpPr txBox="1"/>
          <p:nvPr/>
        </p:nvSpPr>
        <p:spPr>
          <a:xfrm>
            <a:off x="944014" y="971252"/>
            <a:ext cx="710473" cy="18187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122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“</a:t>
            </a:r>
          </a:p>
        </p:txBody>
      </p:sp>
      <p:sp>
        <p:nvSpPr>
          <p:cNvPr id="187" name="TextBox 12"/>
          <p:cNvSpPr txBox="1"/>
          <p:nvPr/>
        </p:nvSpPr>
        <p:spPr>
          <a:xfrm>
            <a:off x="9376210" y="2613786"/>
            <a:ext cx="710473" cy="18187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122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”</a:t>
            </a:r>
          </a:p>
        </p:txBody>
      </p:sp>
      <p:sp>
        <p:nvSpPr>
          <p:cNvPr id="18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Picture 7" descr="Picture 7"/>
          <p:cNvPicPr>
            <a:picLocks noChangeAspect="1"/>
          </p:cNvPicPr>
          <p:nvPr/>
        </p:nvPicPr>
        <p:blipFill>
          <a:blip r:embed="rId2">
            <a:extLst/>
          </a:blip>
          <a:srcRect l="3613" t="0" r="0" b="0"/>
          <a:stretch>
            <a:fillRect/>
          </a:stretch>
        </p:blipFill>
        <p:spPr>
          <a:xfrm>
            <a:off x="0" y="2669684"/>
            <a:ext cx="4037013" cy="4188316"/>
          </a:xfrm>
          <a:prstGeom prst="rect">
            <a:avLst/>
          </a:prstGeom>
          <a:ln w="12700">
            <a:miter lim="400000"/>
          </a:ln>
        </p:spPr>
      </p:pic>
      <p:pic>
        <p:nvPicPr>
          <p:cNvPr id="196" name="Picture 6" descr="Picture 6"/>
          <p:cNvPicPr>
            <a:picLocks noChangeAspect="1"/>
          </p:cNvPicPr>
          <p:nvPr/>
        </p:nvPicPr>
        <p:blipFill>
          <a:blip r:embed="rId3">
            <a:extLst/>
          </a:blip>
          <a:srcRect l="35640" t="0" r="0" b="0"/>
          <a:stretch>
            <a:fillRect/>
          </a:stretch>
        </p:blipFill>
        <p:spPr>
          <a:xfrm>
            <a:off x="-1" y="2892346"/>
            <a:ext cx="1522414" cy="2365454"/>
          </a:xfrm>
          <a:prstGeom prst="rect">
            <a:avLst/>
          </a:prstGeom>
          <a:ln w="12700">
            <a:miter lim="400000"/>
          </a:ln>
        </p:spPr>
      </p:pic>
      <p:sp>
        <p:nvSpPr>
          <p:cNvPr id="197" name="Oval 15"/>
          <p:cNvSpPr/>
          <p:nvPr/>
        </p:nvSpPr>
        <p:spPr>
          <a:xfrm>
            <a:off x="8609011" y="1676400"/>
            <a:ext cx="2819401" cy="2819400"/>
          </a:xfrm>
          <a:prstGeom prst="ellipse">
            <a:avLst/>
          </a:prstGeom>
          <a:gradFill>
            <a:gsLst>
              <a:gs pos="0">
                <a:srgbClr val="7AC4F0">
                  <a:alpha val="7000"/>
                </a:srgbClr>
              </a:gs>
              <a:gs pos="36000">
                <a:srgbClr val="7AC4F0">
                  <a:alpha val="6000"/>
                </a:srgbClr>
              </a:gs>
              <a:gs pos="69000">
                <a:srgbClr val="7AC4F0">
                  <a:alpha val="0"/>
                </a:srgbClr>
              </a:gs>
            </a:gsLst>
            <a:path path="circle">
              <a:fillToRect l="37721" t="-19636" r="62278" b="119636"/>
            </a:path>
          </a:gra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198" name="Picture 8" descr="Picture 8"/>
          <p:cNvPicPr>
            <a:picLocks noChangeAspect="1"/>
          </p:cNvPicPr>
          <p:nvPr/>
        </p:nvPicPr>
        <p:blipFill>
          <a:blip r:embed="rId4">
            <a:extLst/>
          </a:blip>
          <a:srcRect l="0" t="28812" r="0" b="0"/>
          <a:stretch>
            <a:fillRect/>
          </a:stretch>
        </p:blipFill>
        <p:spPr>
          <a:xfrm>
            <a:off x="7999411" y="-1"/>
            <a:ext cx="1603388" cy="1141408"/>
          </a:xfrm>
          <a:prstGeom prst="rect">
            <a:avLst/>
          </a:prstGeom>
          <a:ln w="12700">
            <a:miter lim="400000"/>
          </a:ln>
        </p:spPr>
      </p:pic>
      <p:pic>
        <p:nvPicPr>
          <p:cNvPr id="199" name="Picture 9" descr="Picture 9"/>
          <p:cNvPicPr>
            <a:picLocks noChangeAspect="1"/>
          </p:cNvPicPr>
          <p:nvPr/>
        </p:nvPicPr>
        <p:blipFill>
          <a:blip r:embed="rId5">
            <a:extLst/>
          </a:blip>
          <a:srcRect l="0" t="0" r="0" b="23320"/>
          <a:stretch>
            <a:fillRect/>
          </a:stretch>
        </p:blipFill>
        <p:spPr>
          <a:xfrm>
            <a:off x="8609011" y="6096000"/>
            <a:ext cx="993735" cy="762000"/>
          </a:xfrm>
          <a:prstGeom prst="rect">
            <a:avLst/>
          </a:prstGeom>
          <a:ln w="12700">
            <a:miter lim="400000"/>
          </a:ln>
        </p:spPr>
      </p:pic>
      <p:sp>
        <p:nvSpPr>
          <p:cNvPr id="200" name="Rectangle 13"/>
          <p:cNvSpPr/>
          <p:nvPr/>
        </p:nvSpPr>
        <p:spPr>
          <a:xfrm>
            <a:off x="10437811" y="0"/>
            <a:ext cx="685801" cy="1143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01" name="Title Text"/>
          <p:cNvSpPr txBox="1"/>
          <p:nvPr>
            <p:ph type="title"/>
          </p:nvPr>
        </p:nvSpPr>
        <p:spPr>
          <a:xfrm>
            <a:off x="1154954" y="3124200"/>
            <a:ext cx="8825660" cy="1653181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>
              <a:defRPr sz="4000"/>
            </a:lvl1pPr>
          </a:lstStyle>
          <a:p>
            <a:pPr/>
            <a:r>
              <a:t>Title Text</a:t>
            </a:r>
          </a:p>
        </p:txBody>
      </p:sp>
      <p:sp>
        <p:nvSpPr>
          <p:cNvPr id="202" name="Body Level One…"/>
          <p:cNvSpPr txBox="1"/>
          <p:nvPr>
            <p:ph type="body" sz="quarter" idx="1"/>
          </p:nvPr>
        </p:nvSpPr>
        <p:spPr>
          <a:xfrm>
            <a:off x="1154954" y="4777380"/>
            <a:ext cx="8825659" cy="860401"/>
          </a:xfrm>
          <a:prstGeom prst="rect">
            <a:avLst/>
          </a:prstGeom>
        </p:spPr>
        <p:txBody>
          <a:bodyPr/>
          <a:lstStyle>
            <a:lvl1pPr marL="0" indent="0">
              <a:buClrTx/>
              <a:buSzTx/>
              <a:buNone/>
              <a:defRPr sz="2000">
                <a:solidFill>
                  <a:schemeClr val="accent1"/>
                </a:solidFill>
              </a:defRPr>
            </a:lvl1pPr>
            <a:lvl2pPr marL="0" indent="457200">
              <a:buClrTx/>
              <a:buSzTx/>
              <a:buNone/>
              <a:defRPr sz="2000">
                <a:solidFill>
                  <a:schemeClr val="accent1"/>
                </a:solidFill>
              </a:defRPr>
            </a:lvl2pPr>
            <a:lvl3pPr marL="0" indent="914400">
              <a:buClrTx/>
              <a:buSzTx/>
              <a:buNone/>
              <a:defRPr sz="2000">
                <a:solidFill>
                  <a:schemeClr val="accent1"/>
                </a:solidFill>
              </a:defRPr>
            </a:lvl3pPr>
            <a:lvl4pPr marL="0" indent="1371600">
              <a:buClrTx/>
              <a:buSzTx/>
              <a:buNone/>
              <a:defRPr sz="2000">
                <a:solidFill>
                  <a:schemeClr val="accent1"/>
                </a:solidFill>
              </a:defRPr>
            </a:lvl4pPr>
            <a:lvl5pPr marL="0" indent="1828800">
              <a:buClrTx/>
              <a:buSzTx/>
              <a:buNone/>
              <a:defRPr sz="2000">
                <a:solidFill>
                  <a:schemeClr val="accent1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Picture 7" descr="Picture 7"/>
          <p:cNvPicPr>
            <a:picLocks noChangeAspect="1"/>
          </p:cNvPicPr>
          <p:nvPr/>
        </p:nvPicPr>
        <p:blipFill>
          <a:blip r:embed="rId2">
            <a:extLst/>
          </a:blip>
          <a:srcRect l="3613" t="0" r="0" b="0"/>
          <a:stretch>
            <a:fillRect/>
          </a:stretch>
        </p:blipFill>
        <p:spPr>
          <a:xfrm>
            <a:off x="0" y="2669684"/>
            <a:ext cx="4037013" cy="4188316"/>
          </a:xfrm>
          <a:prstGeom prst="rect">
            <a:avLst/>
          </a:prstGeom>
          <a:ln w="12700">
            <a:miter lim="400000"/>
          </a:ln>
        </p:spPr>
      </p:pic>
      <p:pic>
        <p:nvPicPr>
          <p:cNvPr id="211" name="Picture 6" descr="Picture 6"/>
          <p:cNvPicPr>
            <a:picLocks noChangeAspect="1"/>
          </p:cNvPicPr>
          <p:nvPr/>
        </p:nvPicPr>
        <p:blipFill>
          <a:blip r:embed="rId3">
            <a:extLst/>
          </a:blip>
          <a:srcRect l="35640" t="0" r="0" b="0"/>
          <a:stretch>
            <a:fillRect/>
          </a:stretch>
        </p:blipFill>
        <p:spPr>
          <a:xfrm>
            <a:off x="-1" y="2892346"/>
            <a:ext cx="1522414" cy="2365454"/>
          </a:xfrm>
          <a:prstGeom prst="rect">
            <a:avLst/>
          </a:prstGeom>
          <a:ln w="12700">
            <a:miter lim="400000"/>
          </a:ln>
        </p:spPr>
      </p:pic>
      <p:sp>
        <p:nvSpPr>
          <p:cNvPr id="212" name="Oval 15"/>
          <p:cNvSpPr/>
          <p:nvPr/>
        </p:nvSpPr>
        <p:spPr>
          <a:xfrm>
            <a:off x="8609011" y="1676400"/>
            <a:ext cx="2819401" cy="2819400"/>
          </a:xfrm>
          <a:prstGeom prst="ellipse">
            <a:avLst/>
          </a:prstGeom>
          <a:gradFill>
            <a:gsLst>
              <a:gs pos="0">
                <a:srgbClr val="7AC4F0">
                  <a:alpha val="7000"/>
                </a:srgbClr>
              </a:gs>
              <a:gs pos="36000">
                <a:srgbClr val="7AC4F0">
                  <a:alpha val="6000"/>
                </a:srgbClr>
              </a:gs>
              <a:gs pos="69000">
                <a:srgbClr val="7AC4F0">
                  <a:alpha val="0"/>
                </a:srgbClr>
              </a:gs>
            </a:gsLst>
            <a:path path="circle">
              <a:fillToRect l="37721" t="-19636" r="62278" b="119636"/>
            </a:path>
          </a:gra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213" name="Picture 8" descr="Picture 8"/>
          <p:cNvPicPr>
            <a:picLocks noChangeAspect="1"/>
          </p:cNvPicPr>
          <p:nvPr/>
        </p:nvPicPr>
        <p:blipFill>
          <a:blip r:embed="rId4">
            <a:extLst/>
          </a:blip>
          <a:srcRect l="0" t="28812" r="0" b="0"/>
          <a:stretch>
            <a:fillRect/>
          </a:stretch>
        </p:blipFill>
        <p:spPr>
          <a:xfrm>
            <a:off x="7999411" y="-1"/>
            <a:ext cx="1603388" cy="1141408"/>
          </a:xfrm>
          <a:prstGeom prst="rect">
            <a:avLst/>
          </a:prstGeom>
          <a:ln w="12700">
            <a:miter lim="400000"/>
          </a:ln>
        </p:spPr>
      </p:pic>
      <p:pic>
        <p:nvPicPr>
          <p:cNvPr id="214" name="Picture 9" descr="Picture 9"/>
          <p:cNvPicPr>
            <a:picLocks noChangeAspect="1"/>
          </p:cNvPicPr>
          <p:nvPr/>
        </p:nvPicPr>
        <p:blipFill>
          <a:blip r:embed="rId5">
            <a:extLst/>
          </a:blip>
          <a:srcRect l="0" t="0" r="0" b="23320"/>
          <a:stretch>
            <a:fillRect/>
          </a:stretch>
        </p:blipFill>
        <p:spPr>
          <a:xfrm>
            <a:off x="8609011" y="6096000"/>
            <a:ext cx="993735" cy="762000"/>
          </a:xfrm>
          <a:prstGeom prst="rect">
            <a:avLst/>
          </a:prstGeom>
          <a:ln w="12700">
            <a:miter lim="400000"/>
          </a:ln>
        </p:spPr>
      </p:pic>
      <p:sp>
        <p:nvSpPr>
          <p:cNvPr id="215" name="Rectangle 13"/>
          <p:cNvSpPr/>
          <p:nvPr/>
        </p:nvSpPr>
        <p:spPr>
          <a:xfrm>
            <a:off x="10437811" y="0"/>
            <a:ext cx="685801" cy="1143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16" name="Title Text"/>
          <p:cNvSpPr txBox="1"/>
          <p:nvPr>
            <p:ph type="title"/>
          </p:nvPr>
        </p:nvSpPr>
        <p:spPr>
          <a:xfrm>
            <a:off x="646110" y="452718"/>
            <a:ext cx="9404724" cy="1065207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4200"/>
            </a:lvl1pPr>
          </a:lstStyle>
          <a:p>
            <a:pPr/>
            <a:r>
              <a:t>Title Text</a:t>
            </a:r>
          </a:p>
        </p:txBody>
      </p:sp>
      <p:sp>
        <p:nvSpPr>
          <p:cNvPr id="217" name="Body Level One…"/>
          <p:cNvSpPr txBox="1"/>
          <p:nvPr>
            <p:ph type="body" sz="quarter" idx="1"/>
          </p:nvPr>
        </p:nvSpPr>
        <p:spPr>
          <a:xfrm>
            <a:off x="632946" y="1981200"/>
            <a:ext cx="2946868" cy="576263"/>
          </a:xfrm>
          <a:prstGeom prst="rect">
            <a:avLst/>
          </a:prstGeom>
        </p:spPr>
        <p:txBody>
          <a:bodyPr anchor="b"/>
          <a:lstStyle>
            <a:lvl1pPr marL="0" indent="0">
              <a:buClrTx/>
              <a:buSzTx/>
              <a:buNone/>
              <a:defRPr sz="2400">
                <a:solidFill>
                  <a:schemeClr val="accent1"/>
                </a:solidFill>
              </a:defRPr>
            </a:lvl1pPr>
            <a:lvl2pPr marL="0" indent="457200">
              <a:buClrTx/>
              <a:buSzTx/>
              <a:buNone/>
              <a:defRPr sz="2400">
                <a:solidFill>
                  <a:schemeClr val="accent1"/>
                </a:solidFill>
              </a:defRPr>
            </a:lvl2pPr>
            <a:lvl3pPr marL="0" indent="914400">
              <a:buClrTx/>
              <a:buSzTx/>
              <a:buNone/>
              <a:defRPr sz="2400">
                <a:solidFill>
                  <a:schemeClr val="accent1"/>
                </a:solidFill>
              </a:defRPr>
            </a:lvl3pPr>
            <a:lvl4pPr marL="0" indent="1371600">
              <a:buClrTx/>
              <a:buSzTx/>
              <a:buNone/>
              <a:defRPr sz="2400">
                <a:solidFill>
                  <a:schemeClr val="accent1"/>
                </a:solidFill>
              </a:defRPr>
            </a:lvl4pPr>
            <a:lvl5pPr marL="0" indent="1828800">
              <a:buClrTx/>
              <a:buSzTx/>
              <a:buNone/>
              <a:defRPr sz="2400">
                <a:solidFill>
                  <a:schemeClr val="accent1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18" name="Text Placeholder 3"/>
          <p:cNvSpPr/>
          <p:nvPr>
            <p:ph type="body" sz="quarter" idx="21"/>
          </p:nvPr>
        </p:nvSpPr>
        <p:spPr>
          <a:xfrm>
            <a:off x="652462" y="2667000"/>
            <a:ext cx="2927351" cy="3589338"/>
          </a:xfrm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None/>
              <a:defRPr sz="1400"/>
            </a:pPr>
          </a:p>
        </p:txBody>
      </p:sp>
      <p:sp>
        <p:nvSpPr>
          <p:cNvPr id="219" name="Text Placeholder 4"/>
          <p:cNvSpPr/>
          <p:nvPr>
            <p:ph type="body" sz="quarter" idx="22"/>
          </p:nvPr>
        </p:nvSpPr>
        <p:spPr>
          <a:xfrm>
            <a:off x="3883659" y="1981199"/>
            <a:ext cx="2936242" cy="576264"/>
          </a:xfrm>
          <a:prstGeom prst="rect">
            <a:avLst/>
          </a:prstGeom>
        </p:spPr>
        <p:txBody>
          <a:bodyPr anchor="b"/>
          <a:lstStyle/>
          <a:p>
            <a:pPr marL="0" indent="0">
              <a:buClrTx/>
              <a:buSzTx/>
              <a:buNone/>
              <a:defRPr sz="2400">
                <a:solidFill>
                  <a:schemeClr val="accent1"/>
                </a:solidFill>
              </a:defRPr>
            </a:pPr>
          </a:p>
        </p:txBody>
      </p:sp>
      <p:sp>
        <p:nvSpPr>
          <p:cNvPr id="220" name="Text Placeholder 3"/>
          <p:cNvSpPr/>
          <p:nvPr>
            <p:ph type="body" sz="quarter" idx="23"/>
          </p:nvPr>
        </p:nvSpPr>
        <p:spPr>
          <a:xfrm>
            <a:off x="3873105" y="2667000"/>
            <a:ext cx="2946795" cy="3589338"/>
          </a:xfrm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None/>
              <a:defRPr sz="1400"/>
            </a:pPr>
          </a:p>
        </p:txBody>
      </p:sp>
      <p:sp>
        <p:nvSpPr>
          <p:cNvPr id="221" name="Text Placeholder 4"/>
          <p:cNvSpPr/>
          <p:nvPr>
            <p:ph type="body" sz="quarter" idx="24"/>
          </p:nvPr>
        </p:nvSpPr>
        <p:spPr>
          <a:xfrm>
            <a:off x="7124699" y="1981199"/>
            <a:ext cx="2932115" cy="576264"/>
          </a:xfrm>
          <a:prstGeom prst="rect">
            <a:avLst/>
          </a:prstGeom>
        </p:spPr>
        <p:txBody>
          <a:bodyPr anchor="b"/>
          <a:lstStyle/>
          <a:p>
            <a:pPr marL="0" indent="0">
              <a:buClrTx/>
              <a:buSzTx/>
              <a:buNone/>
              <a:defRPr sz="2400">
                <a:solidFill>
                  <a:schemeClr val="accent1"/>
                </a:solidFill>
              </a:defRPr>
            </a:pPr>
          </a:p>
        </p:txBody>
      </p:sp>
      <p:sp>
        <p:nvSpPr>
          <p:cNvPr id="222" name="Text Placeholder 3"/>
          <p:cNvSpPr/>
          <p:nvPr>
            <p:ph type="body" sz="quarter" idx="25"/>
          </p:nvPr>
        </p:nvSpPr>
        <p:spPr>
          <a:xfrm>
            <a:off x="7124699" y="2667000"/>
            <a:ext cx="2932115" cy="3589338"/>
          </a:xfrm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None/>
              <a:defRPr sz="1400"/>
            </a:pPr>
          </a:p>
        </p:txBody>
      </p:sp>
      <p:sp>
        <p:nvSpPr>
          <p:cNvPr id="223" name="Straight Connector 16"/>
          <p:cNvSpPr/>
          <p:nvPr/>
        </p:nvSpPr>
        <p:spPr>
          <a:xfrm flipH="1">
            <a:off x="3726141" y="2133600"/>
            <a:ext cx="1" cy="3962401"/>
          </a:xfrm>
          <a:prstGeom prst="line">
            <a:avLst/>
          </a:prstGeom>
          <a:ln w="12700" cap="rnd">
            <a:solidFill>
              <a:schemeClr val="accent1">
                <a:alpha val="40000"/>
              </a:schemeClr>
            </a:solidFill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24" name="Straight Connector 17"/>
          <p:cNvSpPr/>
          <p:nvPr/>
        </p:nvSpPr>
        <p:spPr>
          <a:xfrm flipH="1">
            <a:off x="6962226" y="2133600"/>
            <a:ext cx="1" cy="3966883"/>
          </a:xfrm>
          <a:prstGeom prst="line">
            <a:avLst/>
          </a:prstGeom>
          <a:ln w="12700" cap="rnd">
            <a:solidFill>
              <a:schemeClr val="accent1">
                <a:alpha val="40000"/>
              </a:schemeClr>
            </a:solidFill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Picture 7" descr="Picture 7"/>
          <p:cNvPicPr>
            <a:picLocks noChangeAspect="1"/>
          </p:cNvPicPr>
          <p:nvPr/>
        </p:nvPicPr>
        <p:blipFill>
          <a:blip r:embed="rId2">
            <a:extLst/>
          </a:blip>
          <a:srcRect l="3613" t="0" r="0" b="0"/>
          <a:stretch>
            <a:fillRect/>
          </a:stretch>
        </p:blipFill>
        <p:spPr>
          <a:xfrm>
            <a:off x="0" y="2669684"/>
            <a:ext cx="4037013" cy="4188316"/>
          </a:xfrm>
          <a:prstGeom prst="rect">
            <a:avLst/>
          </a:prstGeom>
          <a:ln w="12700">
            <a:miter lim="400000"/>
          </a:ln>
        </p:spPr>
      </p:pic>
      <p:pic>
        <p:nvPicPr>
          <p:cNvPr id="233" name="Picture 6" descr="Picture 6"/>
          <p:cNvPicPr>
            <a:picLocks noChangeAspect="1"/>
          </p:cNvPicPr>
          <p:nvPr/>
        </p:nvPicPr>
        <p:blipFill>
          <a:blip r:embed="rId3">
            <a:extLst/>
          </a:blip>
          <a:srcRect l="35640" t="0" r="0" b="0"/>
          <a:stretch>
            <a:fillRect/>
          </a:stretch>
        </p:blipFill>
        <p:spPr>
          <a:xfrm>
            <a:off x="-1" y="2892346"/>
            <a:ext cx="1522414" cy="2365454"/>
          </a:xfrm>
          <a:prstGeom prst="rect">
            <a:avLst/>
          </a:prstGeom>
          <a:ln w="12700">
            <a:miter lim="400000"/>
          </a:ln>
        </p:spPr>
      </p:pic>
      <p:sp>
        <p:nvSpPr>
          <p:cNvPr id="234" name="Oval 15"/>
          <p:cNvSpPr/>
          <p:nvPr/>
        </p:nvSpPr>
        <p:spPr>
          <a:xfrm>
            <a:off x="8609011" y="1676400"/>
            <a:ext cx="2819401" cy="2819400"/>
          </a:xfrm>
          <a:prstGeom prst="ellipse">
            <a:avLst/>
          </a:prstGeom>
          <a:gradFill>
            <a:gsLst>
              <a:gs pos="0">
                <a:srgbClr val="7AC4F0">
                  <a:alpha val="7000"/>
                </a:srgbClr>
              </a:gs>
              <a:gs pos="36000">
                <a:srgbClr val="7AC4F0">
                  <a:alpha val="6000"/>
                </a:srgbClr>
              </a:gs>
              <a:gs pos="69000">
                <a:srgbClr val="7AC4F0">
                  <a:alpha val="0"/>
                </a:srgbClr>
              </a:gs>
            </a:gsLst>
            <a:path path="circle">
              <a:fillToRect l="37721" t="-19636" r="62278" b="119636"/>
            </a:path>
          </a:gra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235" name="Picture 8" descr="Picture 8"/>
          <p:cNvPicPr>
            <a:picLocks noChangeAspect="1"/>
          </p:cNvPicPr>
          <p:nvPr/>
        </p:nvPicPr>
        <p:blipFill>
          <a:blip r:embed="rId4">
            <a:extLst/>
          </a:blip>
          <a:srcRect l="0" t="28812" r="0" b="0"/>
          <a:stretch>
            <a:fillRect/>
          </a:stretch>
        </p:blipFill>
        <p:spPr>
          <a:xfrm>
            <a:off x="7999411" y="-1"/>
            <a:ext cx="1603388" cy="1141408"/>
          </a:xfrm>
          <a:prstGeom prst="rect">
            <a:avLst/>
          </a:prstGeom>
          <a:ln w="12700">
            <a:miter lim="400000"/>
          </a:ln>
        </p:spPr>
      </p:pic>
      <p:pic>
        <p:nvPicPr>
          <p:cNvPr id="236" name="Picture 9" descr="Picture 9"/>
          <p:cNvPicPr>
            <a:picLocks noChangeAspect="1"/>
          </p:cNvPicPr>
          <p:nvPr/>
        </p:nvPicPr>
        <p:blipFill>
          <a:blip r:embed="rId5">
            <a:extLst/>
          </a:blip>
          <a:srcRect l="0" t="0" r="0" b="23320"/>
          <a:stretch>
            <a:fillRect/>
          </a:stretch>
        </p:blipFill>
        <p:spPr>
          <a:xfrm>
            <a:off x="8609011" y="6096000"/>
            <a:ext cx="993735" cy="762000"/>
          </a:xfrm>
          <a:prstGeom prst="rect">
            <a:avLst/>
          </a:prstGeom>
          <a:ln w="12700">
            <a:miter lim="400000"/>
          </a:ln>
        </p:spPr>
      </p:pic>
      <p:sp>
        <p:nvSpPr>
          <p:cNvPr id="237" name="Rectangle 13"/>
          <p:cNvSpPr/>
          <p:nvPr/>
        </p:nvSpPr>
        <p:spPr>
          <a:xfrm>
            <a:off x="10437811" y="0"/>
            <a:ext cx="685801" cy="1143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38" name="Title Text"/>
          <p:cNvSpPr txBox="1"/>
          <p:nvPr>
            <p:ph type="title"/>
          </p:nvPr>
        </p:nvSpPr>
        <p:spPr>
          <a:xfrm>
            <a:off x="646110" y="452718"/>
            <a:ext cx="9404724" cy="1065207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4200"/>
            </a:lvl1pPr>
          </a:lstStyle>
          <a:p>
            <a:pPr/>
            <a:r>
              <a:t>Title Text</a:t>
            </a:r>
          </a:p>
        </p:txBody>
      </p:sp>
      <p:sp>
        <p:nvSpPr>
          <p:cNvPr id="239" name="Body Level One…"/>
          <p:cNvSpPr txBox="1"/>
          <p:nvPr>
            <p:ph type="body" sz="quarter" idx="1"/>
          </p:nvPr>
        </p:nvSpPr>
        <p:spPr>
          <a:xfrm>
            <a:off x="652462" y="4250949"/>
            <a:ext cx="2940051" cy="576263"/>
          </a:xfrm>
          <a:prstGeom prst="rect">
            <a:avLst/>
          </a:prstGeom>
        </p:spPr>
        <p:txBody>
          <a:bodyPr anchor="b"/>
          <a:lstStyle>
            <a:lvl1pPr marL="0" indent="0">
              <a:buClrTx/>
              <a:buSzTx/>
              <a:buNone/>
              <a:defRPr sz="2400">
                <a:solidFill>
                  <a:schemeClr val="accent1"/>
                </a:solidFill>
              </a:defRPr>
            </a:lvl1pPr>
            <a:lvl2pPr marL="0" indent="457200">
              <a:buClrTx/>
              <a:buSzTx/>
              <a:buNone/>
              <a:defRPr sz="2400">
                <a:solidFill>
                  <a:schemeClr val="accent1"/>
                </a:solidFill>
              </a:defRPr>
            </a:lvl2pPr>
            <a:lvl3pPr marL="0" indent="914400">
              <a:buClrTx/>
              <a:buSzTx/>
              <a:buNone/>
              <a:defRPr sz="2400">
                <a:solidFill>
                  <a:schemeClr val="accent1"/>
                </a:solidFill>
              </a:defRPr>
            </a:lvl3pPr>
            <a:lvl4pPr marL="0" indent="1371600">
              <a:buClrTx/>
              <a:buSzTx/>
              <a:buNone/>
              <a:defRPr sz="2400">
                <a:solidFill>
                  <a:schemeClr val="accent1"/>
                </a:solidFill>
              </a:defRPr>
            </a:lvl4pPr>
            <a:lvl5pPr marL="0" indent="1828800">
              <a:buClrTx/>
              <a:buSzTx/>
              <a:buNone/>
              <a:defRPr sz="2400">
                <a:solidFill>
                  <a:schemeClr val="accent1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40" name="Picture Placeholder 2"/>
          <p:cNvSpPr/>
          <p:nvPr>
            <p:ph type="pic" sz="quarter" idx="21"/>
          </p:nvPr>
        </p:nvSpPr>
        <p:spPr>
          <a:xfrm>
            <a:off x="652462" y="2209800"/>
            <a:ext cx="2940051" cy="1524000"/>
          </a:xfrm>
          <a:prstGeom prst="rect">
            <a:avLst/>
          </a:prstGeom>
          <a:effectLst>
            <a:outerShdw sx="100000" sy="100000" kx="0" ky="0" algn="b" rotWithShape="0" blurRad="50800" dist="50800" dir="5400000">
              <a:srgbClr val="000000">
                <a:alpha val="43000"/>
              </a:srgbClr>
            </a:outerShdw>
          </a:effectLst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241" name="Text Placeholder 3"/>
          <p:cNvSpPr/>
          <p:nvPr>
            <p:ph type="body" sz="quarter" idx="22"/>
          </p:nvPr>
        </p:nvSpPr>
        <p:spPr>
          <a:xfrm>
            <a:off x="652462" y="4827211"/>
            <a:ext cx="2940051" cy="659190"/>
          </a:xfrm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None/>
              <a:defRPr sz="1400"/>
            </a:pPr>
          </a:p>
        </p:txBody>
      </p:sp>
      <p:sp>
        <p:nvSpPr>
          <p:cNvPr id="242" name="Text Placeholder 4"/>
          <p:cNvSpPr/>
          <p:nvPr>
            <p:ph type="body" sz="quarter" idx="23"/>
          </p:nvPr>
        </p:nvSpPr>
        <p:spPr>
          <a:xfrm>
            <a:off x="3889375" y="4250949"/>
            <a:ext cx="2930525" cy="576263"/>
          </a:xfrm>
          <a:prstGeom prst="rect">
            <a:avLst/>
          </a:prstGeom>
        </p:spPr>
        <p:txBody>
          <a:bodyPr anchor="b"/>
          <a:lstStyle/>
          <a:p>
            <a:pPr marL="0" indent="0">
              <a:buClrTx/>
              <a:buSzTx/>
              <a:buNone/>
              <a:defRPr sz="2400">
                <a:solidFill>
                  <a:schemeClr val="accent1"/>
                </a:solidFill>
              </a:defRPr>
            </a:pPr>
          </a:p>
        </p:txBody>
      </p:sp>
      <p:sp>
        <p:nvSpPr>
          <p:cNvPr id="243" name="Picture Placeholder 2"/>
          <p:cNvSpPr/>
          <p:nvPr>
            <p:ph type="pic" sz="quarter" idx="24"/>
          </p:nvPr>
        </p:nvSpPr>
        <p:spPr>
          <a:xfrm>
            <a:off x="3889373" y="2209800"/>
            <a:ext cx="2930526" cy="1524000"/>
          </a:xfrm>
          <a:prstGeom prst="rect">
            <a:avLst/>
          </a:prstGeom>
          <a:effectLst>
            <a:outerShdw sx="100000" sy="100000" kx="0" ky="0" algn="b" rotWithShape="0" blurRad="50800" dist="50800" dir="5400000">
              <a:srgbClr val="000000">
                <a:alpha val="43000"/>
              </a:srgbClr>
            </a:outerShdw>
          </a:effectLst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244" name="Text Placeholder 3"/>
          <p:cNvSpPr/>
          <p:nvPr>
            <p:ph type="body" sz="quarter" idx="25"/>
          </p:nvPr>
        </p:nvSpPr>
        <p:spPr>
          <a:xfrm>
            <a:off x="3888021" y="4827210"/>
            <a:ext cx="2934407" cy="659189"/>
          </a:xfrm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None/>
              <a:defRPr sz="1400"/>
            </a:pPr>
          </a:p>
        </p:txBody>
      </p:sp>
      <p:sp>
        <p:nvSpPr>
          <p:cNvPr id="245" name="Text Placeholder 4"/>
          <p:cNvSpPr/>
          <p:nvPr>
            <p:ph type="body" sz="quarter" idx="26"/>
          </p:nvPr>
        </p:nvSpPr>
        <p:spPr>
          <a:xfrm>
            <a:off x="7124699" y="4250949"/>
            <a:ext cx="2932115" cy="576263"/>
          </a:xfrm>
          <a:prstGeom prst="rect">
            <a:avLst/>
          </a:prstGeom>
        </p:spPr>
        <p:txBody>
          <a:bodyPr anchor="b"/>
          <a:lstStyle/>
          <a:p>
            <a:pPr marL="0" indent="0">
              <a:buClrTx/>
              <a:buSzTx/>
              <a:buNone/>
              <a:defRPr sz="2400">
                <a:solidFill>
                  <a:schemeClr val="accent1"/>
                </a:solidFill>
              </a:defRPr>
            </a:pPr>
          </a:p>
        </p:txBody>
      </p:sp>
      <p:sp>
        <p:nvSpPr>
          <p:cNvPr id="246" name="Picture Placeholder 2"/>
          <p:cNvSpPr/>
          <p:nvPr>
            <p:ph type="pic" sz="quarter" idx="27"/>
          </p:nvPr>
        </p:nvSpPr>
        <p:spPr>
          <a:xfrm>
            <a:off x="7124699" y="2209800"/>
            <a:ext cx="2932114" cy="1524000"/>
          </a:xfrm>
          <a:prstGeom prst="rect">
            <a:avLst/>
          </a:prstGeom>
          <a:effectLst>
            <a:outerShdw sx="100000" sy="100000" kx="0" ky="0" algn="b" rotWithShape="0" blurRad="50800" dist="50800" dir="5400000">
              <a:srgbClr val="000000">
                <a:alpha val="43000"/>
              </a:srgbClr>
            </a:outerShdw>
          </a:effectLst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247" name="Text Placeholder 3"/>
          <p:cNvSpPr/>
          <p:nvPr>
            <p:ph type="body" sz="quarter" idx="28"/>
          </p:nvPr>
        </p:nvSpPr>
        <p:spPr>
          <a:xfrm>
            <a:off x="7124575" y="4827208"/>
            <a:ext cx="2935998" cy="659190"/>
          </a:xfrm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None/>
              <a:defRPr sz="1400"/>
            </a:pPr>
          </a:p>
        </p:txBody>
      </p:sp>
      <p:sp>
        <p:nvSpPr>
          <p:cNvPr id="248" name="Straight Connector 16"/>
          <p:cNvSpPr/>
          <p:nvPr/>
        </p:nvSpPr>
        <p:spPr>
          <a:xfrm flipH="1">
            <a:off x="3726141" y="2133600"/>
            <a:ext cx="1" cy="3962401"/>
          </a:xfrm>
          <a:prstGeom prst="line">
            <a:avLst/>
          </a:prstGeom>
          <a:ln w="12700" cap="rnd">
            <a:solidFill>
              <a:schemeClr val="accent1">
                <a:alpha val="40000"/>
              </a:schemeClr>
            </a:solidFill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49" name="Straight Connector 17"/>
          <p:cNvSpPr/>
          <p:nvPr/>
        </p:nvSpPr>
        <p:spPr>
          <a:xfrm flipH="1">
            <a:off x="6962226" y="2133600"/>
            <a:ext cx="1" cy="3966883"/>
          </a:xfrm>
          <a:prstGeom prst="line">
            <a:avLst/>
          </a:prstGeom>
          <a:ln w="12700" cap="rnd">
            <a:solidFill>
              <a:schemeClr val="accent1">
                <a:alpha val="40000"/>
              </a:schemeClr>
            </a:solidFill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5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Picture 7" descr="Picture 7"/>
          <p:cNvPicPr>
            <a:picLocks noChangeAspect="1"/>
          </p:cNvPicPr>
          <p:nvPr/>
        </p:nvPicPr>
        <p:blipFill>
          <a:blip r:embed="rId2">
            <a:extLst/>
          </a:blip>
          <a:srcRect l="3613" t="0" r="0" b="0"/>
          <a:stretch>
            <a:fillRect/>
          </a:stretch>
        </p:blipFill>
        <p:spPr>
          <a:xfrm>
            <a:off x="0" y="2669684"/>
            <a:ext cx="4037013" cy="4188316"/>
          </a:xfrm>
          <a:prstGeom prst="rect">
            <a:avLst/>
          </a:prstGeom>
          <a:ln w="12700">
            <a:miter lim="400000"/>
          </a:ln>
        </p:spPr>
      </p:pic>
      <p:pic>
        <p:nvPicPr>
          <p:cNvPr id="258" name="Picture 6" descr="Picture 6"/>
          <p:cNvPicPr>
            <a:picLocks noChangeAspect="1"/>
          </p:cNvPicPr>
          <p:nvPr/>
        </p:nvPicPr>
        <p:blipFill>
          <a:blip r:embed="rId3">
            <a:extLst/>
          </a:blip>
          <a:srcRect l="35640" t="0" r="0" b="0"/>
          <a:stretch>
            <a:fillRect/>
          </a:stretch>
        </p:blipFill>
        <p:spPr>
          <a:xfrm>
            <a:off x="-1" y="2892346"/>
            <a:ext cx="1522414" cy="2365454"/>
          </a:xfrm>
          <a:prstGeom prst="rect">
            <a:avLst/>
          </a:prstGeom>
          <a:ln w="12700">
            <a:miter lim="400000"/>
          </a:ln>
        </p:spPr>
      </p:pic>
      <p:sp>
        <p:nvSpPr>
          <p:cNvPr id="259" name="Oval 15"/>
          <p:cNvSpPr/>
          <p:nvPr/>
        </p:nvSpPr>
        <p:spPr>
          <a:xfrm>
            <a:off x="8609011" y="1676400"/>
            <a:ext cx="2819401" cy="2819400"/>
          </a:xfrm>
          <a:prstGeom prst="ellipse">
            <a:avLst/>
          </a:prstGeom>
          <a:gradFill>
            <a:gsLst>
              <a:gs pos="0">
                <a:srgbClr val="7AC4F0">
                  <a:alpha val="7000"/>
                </a:srgbClr>
              </a:gs>
              <a:gs pos="36000">
                <a:srgbClr val="7AC4F0">
                  <a:alpha val="6000"/>
                </a:srgbClr>
              </a:gs>
              <a:gs pos="69000">
                <a:srgbClr val="7AC4F0">
                  <a:alpha val="0"/>
                </a:srgbClr>
              </a:gs>
            </a:gsLst>
            <a:path path="circle">
              <a:fillToRect l="37721" t="-19636" r="62278" b="119636"/>
            </a:path>
          </a:gra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260" name="Picture 8" descr="Picture 8"/>
          <p:cNvPicPr>
            <a:picLocks noChangeAspect="1"/>
          </p:cNvPicPr>
          <p:nvPr/>
        </p:nvPicPr>
        <p:blipFill>
          <a:blip r:embed="rId4">
            <a:extLst/>
          </a:blip>
          <a:srcRect l="0" t="28812" r="0" b="0"/>
          <a:stretch>
            <a:fillRect/>
          </a:stretch>
        </p:blipFill>
        <p:spPr>
          <a:xfrm>
            <a:off x="7999411" y="-1"/>
            <a:ext cx="1603388" cy="1141408"/>
          </a:xfrm>
          <a:prstGeom prst="rect">
            <a:avLst/>
          </a:prstGeom>
          <a:ln w="12700">
            <a:miter lim="400000"/>
          </a:ln>
        </p:spPr>
      </p:pic>
      <p:pic>
        <p:nvPicPr>
          <p:cNvPr id="261" name="Picture 9" descr="Picture 9"/>
          <p:cNvPicPr>
            <a:picLocks noChangeAspect="1"/>
          </p:cNvPicPr>
          <p:nvPr/>
        </p:nvPicPr>
        <p:blipFill>
          <a:blip r:embed="rId5">
            <a:extLst/>
          </a:blip>
          <a:srcRect l="0" t="0" r="0" b="23320"/>
          <a:stretch>
            <a:fillRect/>
          </a:stretch>
        </p:blipFill>
        <p:spPr>
          <a:xfrm>
            <a:off x="8609011" y="6096000"/>
            <a:ext cx="993735" cy="762000"/>
          </a:xfrm>
          <a:prstGeom prst="rect">
            <a:avLst/>
          </a:prstGeom>
          <a:ln w="12700">
            <a:miter lim="400000"/>
          </a:ln>
        </p:spPr>
      </p:pic>
      <p:sp>
        <p:nvSpPr>
          <p:cNvPr id="262" name="Rectangle 13"/>
          <p:cNvSpPr/>
          <p:nvPr/>
        </p:nvSpPr>
        <p:spPr>
          <a:xfrm>
            <a:off x="10437811" y="0"/>
            <a:ext cx="685801" cy="1143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263" name="Picture 18" descr="Picture 18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0" y="0"/>
            <a:ext cx="12192000" cy="1143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64" name="Picture 19" descr="Picture 19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508000" y="6524625"/>
            <a:ext cx="3657600" cy="196850"/>
          </a:xfrm>
          <a:prstGeom prst="rect">
            <a:avLst/>
          </a:prstGeom>
          <a:ln w="12700">
            <a:miter lim="400000"/>
          </a:ln>
        </p:spPr>
      </p:pic>
      <p:pic>
        <p:nvPicPr>
          <p:cNvPr id="265" name="Picture 20" descr="Picture 20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8479367" y="6129339"/>
            <a:ext cx="3103034" cy="592138"/>
          </a:xfrm>
          <a:prstGeom prst="rect">
            <a:avLst/>
          </a:prstGeom>
          <a:ln w="12700">
            <a:miter lim="400000"/>
          </a:ln>
        </p:spPr>
      </p:pic>
      <p:sp>
        <p:nvSpPr>
          <p:cNvPr id="266" name="Rectangle 5"/>
          <p:cNvSpPr txBox="1"/>
          <p:nvPr/>
        </p:nvSpPr>
        <p:spPr>
          <a:xfrm>
            <a:off x="7721600" y="381000"/>
            <a:ext cx="3860800" cy="812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>
            <a:spAutoFit/>
          </a:bodyPr>
          <a:lstStyle/>
          <a:p>
            <a:pPr algn="r">
              <a:defRPr sz="24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r>
              <a:t>QI Methods</a:t>
            </a:r>
            <a:br/>
          </a:p>
        </p:txBody>
      </p:sp>
      <p:sp>
        <p:nvSpPr>
          <p:cNvPr id="267" name="Slide Number"/>
          <p:cNvSpPr txBox="1"/>
          <p:nvPr>
            <p:ph type="sldNum" sz="quarter" idx="2"/>
          </p:nvPr>
        </p:nvSpPr>
        <p:spPr>
          <a:xfrm>
            <a:off x="7315200" y="5833109"/>
            <a:ext cx="2844800" cy="52324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7" descr="Picture 7"/>
          <p:cNvPicPr>
            <a:picLocks noChangeAspect="1"/>
          </p:cNvPicPr>
          <p:nvPr/>
        </p:nvPicPr>
        <p:blipFill>
          <a:blip r:embed="rId2">
            <a:extLst/>
          </a:blip>
          <a:srcRect l="3613" t="0" r="0" b="0"/>
          <a:stretch>
            <a:fillRect/>
          </a:stretch>
        </p:blipFill>
        <p:spPr>
          <a:xfrm>
            <a:off x="0" y="2669684"/>
            <a:ext cx="4037013" cy="4188316"/>
          </a:xfrm>
          <a:prstGeom prst="rect">
            <a:avLst/>
          </a:prstGeom>
          <a:ln w="12700">
            <a:miter lim="400000"/>
          </a:ln>
        </p:spPr>
      </p:pic>
      <p:pic>
        <p:nvPicPr>
          <p:cNvPr id="33" name="Picture 6" descr="Picture 6"/>
          <p:cNvPicPr>
            <a:picLocks noChangeAspect="1"/>
          </p:cNvPicPr>
          <p:nvPr/>
        </p:nvPicPr>
        <p:blipFill>
          <a:blip r:embed="rId3">
            <a:extLst/>
          </a:blip>
          <a:srcRect l="35640" t="0" r="0" b="0"/>
          <a:stretch>
            <a:fillRect/>
          </a:stretch>
        </p:blipFill>
        <p:spPr>
          <a:xfrm>
            <a:off x="-1" y="2892346"/>
            <a:ext cx="1522414" cy="2365454"/>
          </a:xfrm>
          <a:prstGeom prst="rect">
            <a:avLst/>
          </a:prstGeom>
          <a:ln w="12700">
            <a:miter lim="400000"/>
          </a:ln>
        </p:spPr>
      </p:pic>
      <p:sp>
        <p:nvSpPr>
          <p:cNvPr id="34" name="Oval 15"/>
          <p:cNvSpPr/>
          <p:nvPr/>
        </p:nvSpPr>
        <p:spPr>
          <a:xfrm>
            <a:off x="8609011" y="1676400"/>
            <a:ext cx="2819401" cy="2819400"/>
          </a:xfrm>
          <a:prstGeom prst="ellipse">
            <a:avLst/>
          </a:prstGeom>
          <a:gradFill>
            <a:gsLst>
              <a:gs pos="0">
                <a:srgbClr val="7AC4F0">
                  <a:alpha val="7000"/>
                </a:srgbClr>
              </a:gs>
              <a:gs pos="36000">
                <a:srgbClr val="7AC4F0">
                  <a:alpha val="6000"/>
                </a:srgbClr>
              </a:gs>
              <a:gs pos="69000">
                <a:srgbClr val="7AC4F0">
                  <a:alpha val="0"/>
                </a:srgbClr>
              </a:gs>
            </a:gsLst>
            <a:path path="circle">
              <a:fillToRect l="37721" t="-19636" r="62278" b="119636"/>
            </a:path>
          </a:gra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35" name="Picture 8" descr="Picture 8"/>
          <p:cNvPicPr>
            <a:picLocks noChangeAspect="1"/>
          </p:cNvPicPr>
          <p:nvPr/>
        </p:nvPicPr>
        <p:blipFill>
          <a:blip r:embed="rId4">
            <a:extLst/>
          </a:blip>
          <a:srcRect l="0" t="28812" r="0" b="0"/>
          <a:stretch>
            <a:fillRect/>
          </a:stretch>
        </p:blipFill>
        <p:spPr>
          <a:xfrm>
            <a:off x="7999411" y="-1"/>
            <a:ext cx="1603388" cy="1141408"/>
          </a:xfrm>
          <a:prstGeom prst="rect">
            <a:avLst/>
          </a:prstGeom>
          <a:ln w="12700">
            <a:miter lim="400000"/>
          </a:ln>
        </p:spPr>
      </p:pic>
      <p:pic>
        <p:nvPicPr>
          <p:cNvPr id="36" name="Picture 9" descr="Picture 9"/>
          <p:cNvPicPr>
            <a:picLocks noChangeAspect="1"/>
          </p:cNvPicPr>
          <p:nvPr/>
        </p:nvPicPr>
        <p:blipFill>
          <a:blip r:embed="rId5">
            <a:extLst/>
          </a:blip>
          <a:srcRect l="0" t="0" r="0" b="23320"/>
          <a:stretch>
            <a:fillRect/>
          </a:stretch>
        </p:blipFill>
        <p:spPr>
          <a:xfrm>
            <a:off x="8609011" y="6096000"/>
            <a:ext cx="993735" cy="762000"/>
          </a:xfrm>
          <a:prstGeom prst="rect">
            <a:avLst/>
          </a:prstGeom>
          <a:ln w="12700">
            <a:miter lim="400000"/>
          </a:ln>
        </p:spPr>
      </p:pic>
      <p:sp>
        <p:nvSpPr>
          <p:cNvPr id="37" name="Rectangle 13"/>
          <p:cNvSpPr/>
          <p:nvPr/>
        </p:nvSpPr>
        <p:spPr>
          <a:xfrm>
            <a:off x="10437811" y="0"/>
            <a:ext cx="685801" cy="1143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8" name="Title Text"/>
          <p:cNvSpPr txBox="1"/>
          <p:nvPr>
            <p:ph type="title"/>
          </p:nvPr>
        </p:nvSpPr>
        <p:spPr>
          <a:xfrm>
            <a:off x="646110" y="452718"/>
            <a:ext cx="9404724" cy="1065207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9" name="Body Level One…"/>
          <p:cNvSpPr txBox="1"/>
          <p:nvPr>
            <p:ph type="body" idx="1"/>
          </p:nvPr>
        </p:nvSpPr>
        <p:spPr>
          <a:xfrm>
            <a:off x="763587" y="1676400"/>
            <a:ext cx="9286266" cy="4571999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7" descr="Picture 7"/>
          <p:cNvPicPr>
            <a:picLocks noChangeAspect="1"/>
          </p:cNvPicPr>
          <p:nvPr/>
        </p:nvPicPr>
        <p:blipFill>
          <a:blip r:embed="rId2">
            <a:extLst/>
          </a:blip>
          <a:srcRect l="3613" t="0" r="0" b="0"/>
          <a:stretch>
            <a:fillRect/>
          </a:stretch>
        </p:blipFill>
        <p:spPr>
          <a:xfrm>
            <a:off x="0" y="2669684"/>
            <a:ext cx="4037013" cy="4188316"/>
          </a:xfrm>
          <a:prstGeom prst="rect">
            <a:avLst/>
          </a:prstGeom>
          <a:ln w="12700">
            <a:miter lim="400000"/>
          </a:ln>
        </p:spPr>
      </p:pic>
      <p:pic>
        <p:nvPicPr>
          <p:cNvPr id="48" name="Picture 6" descr="Picture 6"/>
          <p:cNvPicPr>
            <a:picLocks noChangeAspect="1"/>
          </p:cNvPicPr>
          <p:nvPr/>
        </p:nvPicPr>
        <p:blipFill>
          <a:blip r:embed="rId3">
            <a:extLst/>
          </a:blip>
          <a:srcRect l="35640" t="0" r="0" b="0"/>
          <a:stretch>
            <a:fillRect/>
          </a:stretch>
        </p:blipFill>
        <p:spPr>
          <a:xfrm>
            <a:off x="-1" y="2892346"/>
            <a:ext cx="1522414" cy="2365454"/>
          </a:xfrm>
          <a:prstGeom prst="rect">
            <a:avLst/>
          </a:prstGeom>
          <a:ln w="12700">
            <a:miter lim="400000"/>
          </a:ln>
        </p:spPr>
      </p:pic>
      <p:sp>
        <p:nvSpPr>
          <p:cNvPr id="49" name="Oval 15"/>
          <p:cNvSpPr/>
          <p:nvPr/>
        </p:nvSpPr>
        <p:spPr>
          <a:xfrm>
            <a:off x="8609011" y="1676400"/>
            <a:ext cx="2819401" cy="2819400"/>
          </a:xfrm>
          <a:prstGeom prst="ellipse">
            <a:avLst/>
          </a:prstGeom>
          <a:gradFill>
            <a:gsLst>
              <a:gs pos="0">
                <a:srgbClr val="7AC4F0">
                  <a:alpha val="7000"/>
                </a:srgbClr>
              </a:gs>
              <a:gs pos="36000">
                <a:srgbClr val="7AC4F0">
                  <a:alpha val="6000"/>
                </a:srgbClr>
              </a:gs>
              <a:gs pos="69000">
                <a:srgbClr val="7AC4F0">
                  <a:alpha val="0"/>
                </a:srgbClr>
              </a:gs>
            </a:gsLst>
            <a:path path="circle">
              <a:fillToRect l="37721" t="-19636" r="62278" b="119636"/>
            </a:path>
          </a:gra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50" name="Picture 8" descr="Picture 8"/>
          <p:cNvPicPr>
            <a:picLocks noChangeAspect="1"/>
          </p:cNvPicPr>
          <p:nvPr/>
        </p:nvPicPr>
        <p:blipFill>
          <a:blip r:embed="rId4">
            <a:extLst/>
          </a:blip>
          <a:srcRect l="0" t="28812" r="0" b="0"/>
          <a:stretch>
            <a:fillRect/>
          </a:stretch>
        </p:blipFill>
        <p:spPr>
          <a:xfrm>
            <a:off x="7999411" y="-1"/>
            <a:ext cx="1603388" cy="1141408"/>
          </a:xfrm>
          <a:prstGeom prst="rect">
            <a:avLst/>
          </a:prstGeom>
          <a:ln w="12700">
            <a:miter lim="400000"/>
          </a:ln>
        </p:spPr>
      </p:pic>
      <p:pic>
        <p:nvPicPr>
          <p:cNvPr id="51" name="Picture 9" descr="Picture 9"/>
          <p:cNvPicPr>
            <a:picLocks noChangeAspect="1"/>
          </p:cNvPicPr>
          <p:nvPr/>
        </p:nvPicPr>
        <p:blipFill>
          <a:blip r:embed="rId5">
            <a:extLst/>
          </a:blip>
          <a:srcRect l="0" t="0" r="0" b="23320"/>
          <a:stretch>
            <a:fillRect/>
          </a:stretch>
        </p:blipFill>
        <p:spPr>
          <a:xfrm>
            <a:off x="8609011" y="6096000"/>
            <a:ext cx="993735" cy="762000"/>
          </a:xfrm>
          <a:prstGeom prst="rect">
            <a:avLst/>
          </a:prstGeom>
          <a:ln w="12700">
            <a:miter lim="400000"/>
          </a:ln>
        </p:spPr>
      </p:pic>
      <p:sp>
        <p:nvSpPr>
          <p:cNvPr id="52" name="Rectangle 13"/>
          <p:cNvSpPr/>
          <p:nvPr/>
        </p:nvSpPr>
        <p:spPr>
          <a:xfrm>
            <a:off x="10437811" y="0"/>
            <a:ext cx="685801" cy="1143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3" name="Title Text"/>
          <p:cNvSpPr txBox="1"/>
          <p:nvPr>
            <p:ph type="title"/>
          </p:nvPr>
        </p:nvSpPr>
        <p:spPr>
          <a:xfrm>
            <a:off x="1154955" y="2861733"/>
            <a:ext cx="8825658" cy="1915648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>
              <a:defRPr sz="4000"/>
            </a:lvl1pPr>
          </a:lstStyle>
          <a:p>
            <a:pPr/>
            <a:r>
              <a:t>Title Text</a:t>
            </a:r>
          </a:p>
        </p:txBody>
      </p:sp>
      <p:sp>
        <p:nvSpPr>
          <p:cNvPr id="54" name="Body Level One…"/>
          <p:cNvSpPr txBox="1"/>
          <p:nvPr>
            <p:ph type="body" sz="quarter" idx="1"/>
          </p:nvPr>
        </p:nvSpPr>
        <p:spPr>
          <a:xfrm>
            <a:off x="1154954" y="4777380"/>
            <a:ext cx="8825660" cy="860401"/>
          </a:xfrm>
          <a:prstGeom prst="rect">
            <a:avLst/>
          </a:prstGeom>
        </p:spPr>
        <p:txBody>
          <a:bodyPr/>
          <a:lstStyle>
            <a:lvl1pPr marL="0" indent="0">
              <a:buClrTx/>
              <a:buSzTx/>
              <a:buNone/>
              <a:defRPr cap="all" sz="2000">
                <a:solidFill>
                  <a:schemeClr val="accent1"/>
                </a:solidFill>
              </a:defRPr>
            </a:lvl1pPr>
            <a:lvl2pPr marL="0" indent="457200">
              <a:buClrTx/>
              <a:buSzTx/>
              <a:buNone/>
              <a:defRPr cap="all" sz="2000">
                <a:solidFill>
                  <a:schemeClr val="accent1"/>
                </a:solidFill>
              </a:defRPr>
            </a:lvl2pPr>
            <a:lvl3pPr marL="0" indent="914400">
              <a:buClrTx/>
              <a:buSzTx/>
              <a:buNone/>
              <a:defRPr cap="all" sz="2000">
                <a:solidFill>
                  <a:schemeClr val="accent1"/>
                </a:solidFill>
              </a:defRPr>
            </a:lvl3pPr>
            <a:lvl4pPr marL="0" indent="1371600">
              <a:buClrTx/>
              <a:buSzTx/>
              <a:buNone/>
              <a:defRPr cap="all" sz="2000">
                <a:solidFill>
                  <a:schemeClr val="accent1"/>
                </a:solidFill>
              </a:defRPr>
            </a:lvl4pPr>
            <a:lvl5pPr marL="0" indent="1828800">
              <a:buClrTx/>
              <a:buSzTx/>
              <a:buNone/>
              <a:defRPr cap="all" sz="2000">
                <a:solidFill>
                  <a:schemeClr val="accent1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Picture 7" descr="Picture 7"/>
          <p:cNvPicPr>
            <a:picLocks noChangeAspect="1"/>
          </p:cNvPicPr>
          <p:nvPr/>
        </p:nvPicPr>
        <p:blipFill>
          <a:blip r:embed="rId2">
            <a:extLst/>
          </a:blip>
          <a:srcRect l="3613" t="0" r="0" b="0"/>
          <a:stretch>
            <a:fillRect/>
          </a:stretch>
        </p:blipFill>
        <p:spPr>
          <a:xfrm>
            <a:off x="0" y="2669684"/>
            <a:ext cx="4037013" cy="4188316"/>
          </a:xfrm>
          <a:prstGeom prst="rect">
            <a:avLst/>
          </a:prstGeom>
          <a:ln w="12700">
            <a:miter lim="400000"/>
          </a:ln>
        </p:spPr>
      </p:pic>
      <p:pic>
        <p:nvPicPr>
          <p:cNvPr id="63" name="Picture 6" descr="Picture 6"/>
          <p:cNvPicPr>
            <a:picLocks noChangeAspect="1"/>
          </p:cNvPicPr>
          <p:nvPr/>
        </p:nvPicPr>
        <p:blipFill>
          <a:blip r:embed="rId3">
            <a:extLst/>
          </a:blip>
          <a:srcRect l="35640" t="0" r="0" b="0"/>
          <a:stretch>
            <a:fillRect/>
          </a:stretch>
        </p:blipFill>
        <p:spPr>
          <a:xfrm>
            <a:off x="-1" y="2892346"/>
            <a:ext cx="1522414" cy="2365454"/>
          </a:xfrm>
          <a:prstGeom prst="rect">
            <a:avLst/>
          </a:prstGeom>
          <a:ln w="12700">
            <a:miter lim="400000"/>
          </a:ln>
        </p:spPr>
      </p:pic>
      <p:sp>
        <p:nvSpPr>
          <p:cNvPr id="64" name="Oval 15"/>
          <p:cNvSpPr/>
          <p:nvPr/>
        </p:nvSpPr>
        <p:spPr>
          <a:xfrm>
            <a:off x="8609011" y="1676400"/>
            <a:ext cx="2819401" cy="2819400"/>
          </a:xfrm>
          <a:prstGeom prst="ellipse">
            <a:avLst/>
          </a:prstGeom>
          <a:gradFill>
            <a:gsLst>
              <a:gs pos="0">
                <a:srgbClr val="7AC4F0">
                  <a:alpha val="7000"/>
                </a:srgbClr>
              </a:gs>
              <a:gs pos="36000">
                <a:srgbClr val="7AC4F0">
                  <a:alpha val="6000"/>
                </a:srgbClr>
              </a:gs>
              <a:gs pos="69000">
                <a:srgbClr val="7AC4F0">
                  <a:alpha val="0"/>
                </a:srgbClr>
              </a:gs>
            </a:gsLst>
            <a:path path="circle">
              <a:fillToRect l="37721" t="-19636" r="62278" b="119636"/>
            </a:path>
          </a:gra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65" name="Picture 8" descr="Picture 8"/>
          <p:cNvPicPr>
            <a:picLocks noChangeAspect="1"/>
          </p:cNvPicPr>
          <p:nvPr/>
        </p:nvPicPr>
        <p:blipFill>
          <a:blip r:embed="rId4">
            <a:extLst/>
          </a:blip>
          <a:srcRect l="0" t="28812" r="0" b="0"/>
          <a:stretch>
            <a:fillRect/>
          </a:stretch>
        </p:blipFill>
        <p:spPr>
          <a:xfrm>
            <a:off x="7999411" y="-1"/>
            <a:ext cx="1603388" cy="1141408"/>
          </a:xfrm>
          <a:prstGeom prst="rect">
            <a:avLst/>
          </a:prstGeom>
          <a:ln w="12700">
            <a:miter lim="400000"/>
          </a:ln>
        </p:spPr>
      </p:pic>
      <p:pic>
        <p:nvPicPr>
          <p:cNvPr id="66" name="Picture 9" descr="Picture 9"/>
          <p:cNvPicPr>
            <a:picLocks noChangeAspect="1"/>
          </p:cNvPicPr>
          <p:nvPr/>
        </p:nvPicPr>
        <p:blipFill>
          <a:blip r:embed="rId5">
            <a:extLst/>
          </a:blip>
          <a:srcRect l="0" t="0" r="0" b="23320"/>
          <a:stretch>
            <a:fillRect/>
          </a:stretch>
        </p:blipFill>
        <p:spPr>
          <a:xfrm>
            <a:off x="8609011" y="6096000"/>
            <a:ext cx="993735" cy="762000"/>
          </a:xfrm>
          <a:prstGeom prst="rect">
            <a:avLst/>
          </a:prstGeom>
          <a:ln w="12700">
            <a:miter lim="400000"/>
          </a:ln>
        </p:spPr>
      </p:pic>
      <p:sp>
        <p:nvSpPr>
          <p:cNvPr id="67" name="Rectangle 13"/>
          <p:cNvSpPr/>
          <p:nvPr/>
        </p:nvSpPr>
        <p:spPr>
          <a:xfrm>
            <a:off x="10437811" y="0"/>
            <a:ext cx="685801" cy="1143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68" name="Title Text"/>
          <p:cNvSpPr txBox="1"/>
          <p:nvPr>
            <p:ph type="title"/>
          </p:nvPr>
        </p:nvSpPr>
        <p:spPr>
          <a:xfrm>
            <a:off x="646110" y="452718"/>
            <a:ext cx="9404724" cy="1065207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69" name="Body Level One…"/>
          <p:cNvSpPr txBox="1"/>
          <p:nvPr>
            <p:ph type="body" sz="half" idx="1"/>
          </p:nvPr>
        </p:nvSpPr>
        <p:spPr>
          <a:xfrm>
            <a:off x="1103312" y="2060575"/>
            <a:ext cx="4396340" cy="4195763"/>
          </a:xfrm>
          <a:prstGeom prst="rect">
            <a:avLst/>
          </a:prstGeom>
        </p:spPr>
        <p:txBody>
          <a:bodyPr/>
          <a:lstStyle>
            <a:lvl3pPr marL="1371600" indent="-457200"/>
            <a:lvl4pPr marL="1905000" indent="-533400"/>
            <a:lvl5pPr marL="2362200" indent="-533400"/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Picture 7" descr="Picture 7"/>
          <p:cNvPicPr>
            <a:picLocks noChangeAspect="1"/>
          </p:cNvPicPr>
          <p:nvPr/>
        </p:nvPicPr>
        <p:blipFill>
          <a:blip r:embed="rId2">
            <a:extLst/>
          </a:blip>
          <a:srcRect l="3613" t="0" r="0" b="0"/>
          <a:stretch>
            <a:fillRect/>
          </a:stretch>
        </p:blipFill>
        <p:spPr>
          <a:xfrm>
            <a:off x="0" y="2669684"/>
            <a:ext cx="4037013" cy="4188316"/>
          </a:xfrm>
          <a:prstGeom prst="rect">
            <a:avLst/>
          </a:prstGeom>
          <a:ln w="12700">
            <a:miter lim="400000"/>
          </a:ln>
        </p:spPr>
      </p:pic>
      <p:pic>
        <p:nvPicPr>
          <p:cNvPr id="78" name="Picture 6" descr="Picture 6"/>
          <p:cNvPicPr>
            <a:picLocks noChangeAspect="1"/>
          </p:cNvPicPr>
          <p:nvPr/>
        </p:nvPicPr>
        <p:blipFill>
          <a:blip r:embed="rId3">
            <a:extLst/>
          </a:blip>
          <a:srcRect l="35640" t="0" r="0" b="0"/>
          <a:stretch>
            <a:fillRect/>
          </a:stretch>
        </p:blipFill>
        <p:spPr>
          <a:xfrm>
            <a:off x="-1" y="2892346"/>
            <a:ext cx="1522414" cy="2365454"/>
          </a:xfrm>
          <a:prstGeom prst="rect">
            <a:avLst/>
          </a:prstGeom>
          <a:ln w="12700">
            <a:miter lim="400000"/>
          </a:ln>
        </p:spPr>
      </p:pic>
      <p:sp>
        <p:nvSpPr>
          <p:cNvPr id="79" name="Oval 15"/>
          <p:cNvSpPr/>
          <p:nvPr/>
        </p:nvSpPr>
        <p:spPr>
          <a:xfrm>
            <a:off x="8609011" y="1676400"/>
            <a:ext cx="2819401" cy="2819400"/>
          </a:xfrm>
          <a:prstGeom prst="ellipse">
            <a:avLst/>
          </a:prstGeom>
          <a:gradFill>
            <a:gsLst>
              <a:gs pos="0">
                <a:srgbClr val="7AC4F0">
                  <a:alpha val="7000"/>
                </a:srgbClr>
              </a:gs>
              <a:gs pos="36000">
                <a:srgbClr val="7AC4F0">
                  <a:alpha val="6000"/>
                </a:srgbClr>
              </a:gs>
              <a:gs pos="69000">
                <a:srgbClr val="7AC4F0">
                  <a:alpha val="0"/>
                </a:srgbClr>
              </a:gs>
            </a:gsLst>
            <a:path path="circle">
              <a:fillToRect l="37721" t="-19636" r="62278" b="119636"/>
            </a:path>
          </a:gra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80" name="Picture 8" descr="Picture 8"/>
          <p:cNvPicPr>
            <a:picLocks noChangeAspect="1"/>
          </p:cNvPicPr>
          <p:nvPr/>
        </p:nvPicPr>
        <p:blipFill>
          <a:blip r:embed="rId4">
            <a:extLst/>
          </a:blip>
          <a:srcRect l="0" t="28812" r="0" b="0"/>
          <a:stretch>
            <a:fillRect/>
          </a:stretch>
        </p:blipFill>
        <p:spPr>
          <a:xfrm>
            <a:off x="7999411" y="-1"/>
            <a:ext cx="1603388" cy="1141408"/>
          </a:xfrm>
          <a:prstGeom prst="rect">
            <a:avLst/>
          </a:prstGeom>
          <a:ln w="12700">
            <a:miter lim="400000"/>
          </a:ln>
        </p:spPr>
      </p:pic>
      <p:pic>
        <p:nvPicPr>
          <p:cNvPr id="81" name="Picture 9" descr="Picture 9"/>
          <p:cNvPicPr>
            <a:picLocks noChangeAspect="1"/>
          </p:cNvPicPr>
          <p:nvPr/>
        </p:nvPicPr>
        <p:blipFill>
          <a:blip r:embed="rId5">
            <a:extLst/>
          </a:blip>
          <a:srcRect l="0" t="0" r="0" b="23320"/>
          <a:stretch>
            <a:fillRect/>
          </a:stretch>
        </p:blipFill>
        <p:spPr>
          <a:xfrm>
            <a:off x="8609011" y="6096000"/>
            <a:ext cx="993735" cy="762000"/>
          </a:xfrm>
          <a:prstGeom prst="rect">
            <a:avLst/>
          </a:prstGeom>
          <a:ln w="12700">
            <a:miter lim="400000"/>
          </a:ln>
        </p:spPr>
      </p:pic>
      <p:sp>
        <p:nvSpPr>
          <p:cNvPr id="82" name="Rectangle 13"/>
          <p:cNvSpPr/>
          <p:nvPr/>
        </p:nvSpPr>
        <p:spPr>
          <a:xfrm>
            <a:off x="10437811" y="0"/>
            <a:ext cx="685801" cy="1143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83" name="Title Text"/>
          <p:cNvSpPr txBox="1"/>
          <p:nvPr>
            <p:ph type="title"/>
          </p:nvPr>
        </p:nvSpPr>
        <p:spPr>
          <a:xfrm>
            <a:off x="646110" y="452718"/>
            <a:ext cx="9404724" cy="1065207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84" name="Body Level One…"/>
          <p:cNvSpPr txBox="1"/>
          <p:nvPr>
            <p:ph type="body" sz="quarter" idx="1"/>
          </p:nvPr>
        </p:nvSpPr>
        <p:spPr>
          <a:xfrm>
            <a:off x="1103312" y="1905000"/>
            <a:ext cx="4396339" cy="576263"/>
          </a:xfrm>
          <a:prstGeom prst="rect">
            <a:avLst/>
          </a:prstGeom>
        </p:spPr>
        <p:txBody>
          <a:bodyPr anchor="b"/>
          <a:lstStyle>
            <a:lvl1pPr marL="0" indent="0">
              <a:buClrTx/>
              <a:buSzTx/>
              <a:buNone/>
              <a:defRPr sz="2400">
                <a:solidFill>
                  <a:schemeClr val="accent1"/>
                </a:solidFill>
              </a:defRPr>
            </a:lvl1pPr>
            <a:lvl2pPr marL="0" indent="457200">
              <a:buClrTx/>
              <a:buSzTx/>
              <a:buNone/>
              <a:defRPr sz="2400">
                <a:solidFill>
                  <a:schemeClr val="accent1"/>
                </a:solidFill>
              </a:defRPr>
            </a:lvl2pPr>
            <a:lvl3pPr marL="0" indent="914400">
              <a:buClrTx/>
              <a:buSzTx/>
              <a:buNone/>
              <a:defRPr sz="2400">
                <a:solidFill>
                  <a:schemeClr val="accent1"/>
                </a:solidFill>
              </a:defRPr>
            </a:lvl3pPr>
            <a:lvl4pPr marL="0" indent="1371600">
              <a:buClrTx/>
              <a:buSzTx/>
              <a:buNone/>
              <a:defRPr sz="2400">
                <a:solidFill>
                  <a:schemeClr val="accent1"/>
                </a:solidFill>
              </a:defRPr>
            </a:lvl4pPr>
            <a:lvl5pPr marL="0" indent="1828800">
              <a:buClrTx/>
              <a:buSzTx/>
              <a:buNone/>
              <a:defRPr sz="2400">
                <a:solidFill>
                  <a:schemeClr val="accent1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5" name="Text Placeholder 4"/>
          <p:cNvSpPr/>
          <p:nvPr>
            <p:ph type="body" sz="quarter" idx="21"/>
          </p:nvPr>
        </p:nvSpPr>
        <p:spPr>
          <a:xfrm>
            <a:off x="5654495" y="1904999"/>
            <a:ext cx="4396340" cy="576264"/>
          </a:xfrm>
          <a:prstGeom prst="rect">
            <a:avLst/>
          </a:prstGeom>
        </p:spPr>
        <p:txBody>
          <a:bodyPr anchor="b"/>
          <a:lstStyle/>
          <a:p>
            <a:pPr marL="0" indent="0">
              <a:buClrTx/>
              <a:buSzTx/>
              <a:buNone/>
              <a:defRPr sz="2400">
                <a:solidFill>
                  <a:schemeClr val="accent1"/>
                </a:solidFill>
              </a:defRPr>
            </a:pPr>
          </a:p>
        </p:txBody>
      </p:sp>
      <p:sp>
        <p:nvSpPr>
          <p:cNvPr id="8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Picture 7" descr="Picture 7"/>
          <p:cNvPicPr>
            <a:picLocks noChangeAspect="1"/>
          </p:cNvPicPr>
          <p:nvPr/>
        </p:nvPicPr>
        <p:blipFill>
          <a:blip r:embed="rId2">
            <a:extLst/>
          </a:blip>
          <a:srcRect l="3613" t="0" r="0" b="0"/>
          <a:stretch>
            <a:fillRect/>
          </a:stretch>
        </p:blipFill>
        <p:spPr>
          <a:xfrm>
            <a:off x="0" y="2669684"/>
            <a:ext cx="4037013" cy="4188316"/>
          </a:xfrm>
          <a:prstGeom prst="rect">
            <a:avLst/>
          </a:prstGeom>
          <a:ln w="12700">
            <a:miter lim="400000"/>
          </a:ln>
        </p:spPr>
      </p:pic>
      <p:pic>
        <p:nvPicPr>
          <p:cNvPr id="94" name="Picture 6" descr="Picture 6"/>
          <p:cNvPicPr>
            <a:picLocks noChangeAspect="1"/>
          </p:cNvPicPr>
          <p:nvPr/>
        </p:nvPicPr>
        <p:blipFill>
          <a:blip r:embed="rId3">
            <a:extLst/>
          </a:blip>
          <a:srcRect l="35640" t="0" r="0" b="0"/>
          <a:stretch>
            <a:fillRect/>
          </a:stretch>
        </p:blipFill>
        <p:spPr>
          <a:xfrm>
            <a:off x="-1" y="2892346"/>
            <a:ext cx="1522414" cy="2365454"/>
          </a:xfrm>
          <a:prstGeom prst="rect">
            <a:avLst/>
          </a:prstGeom>
          <a:ln w="12700">
            <a:miter lim="400000"/>
          </a:ln>
        </p:spPr>
      </p:pic>
      <p:sp>
        <p:nvSpPr>
          <p:cNvPr id="95" name="Oval 15"/>
          <p:cNvSpPr/>
          <p:nvPr/>
        </p:nvSpPr>
        <p:spPr>
          <a:xfrm>
            <a:off x="8609011" y="1676400"/>
            <a:ext cx="2819401" cy="2819400"/>
          </a:xfrm>
          <a:prstGeom prst="ellipse">
            <a:avLst/>
          </a:prstGeom>
          <a:gradFill>
            <a:gsLst>
              <a:gs pos="0">
                <a:srgbClr val="7AC4F0">
                  <a:alpha val="7000"/>
                </a:srgbClr>
              </a:gs>
              <a:gs pos="36000">
                <a:srgbClr val="7AC4F0">
                  <a:alpha val="6000"/>
                </a:srgbClr>
              </a:gs>
              <a:gs pos="69000">
                <a:srgbClr val="7AC4F0">
                  <a:alpha val="0"/>
                </a:srgbClr>
              </a:gs>
            </a:gsLst>
            <a:path path="circle">
              <a:fillToRect l="37721" t="-19636" r="62278" b="119636"/>
            </a:path>
          </a:gra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96" name="Picture 8" descr="Picture 8"/>
          <p:cNvPicPr>
            <a:picLocks noChangeAspect="1"/>
          </p:cNvPicPr>
          <p:nvPr/>
        </p:nvPicPr>
        <p:blipFill>
          <a:blip r:embed="rId4">
            <a:extLst/>
          </a:blip>
          <a:srcRect l="0" t="28812" r="0" b="0"/>
          <a:stretch>
            <a:fillRect/>
          </a:stretch>
        </p:blipFill>
        <p:spPr>
          <a:xfrm>
            <a:off x="7999411" y="-1"/>
            <a:ext cx="1603388" cy="1141408"/>
          </a:xfrm>
          <a:prstGeom prst="rect">
            <a:avLst/>
          </a:prstGeom>
          <a:ln w="12700">
            <a:miter lim="400000"/>
          </a:ln>
        </p:spPr>
      </p:pic>
      <p:pic>
        <p:nvPicPr>
          <p:cNvPr id="97" name="Picture 9" descr="Picture 9"/>
          <p:cNvPicPr>
            <a:picLocks noChangeAspect="1"/>
          </p:cNvPicPr>
          <p:nvPr/>
        </p:nvPicPr>
        <p:blipFill>
          <a:blip r:embed="rId5">
            <a:extLst/>
          </a:blip>
          <a:srcRect l="0" t="0" r="0" b="23320"/>
          <a:stretch>
            <a:fillRect/>
          </a:stretch>
        </p:blipFill>
        <p:spPr>
          <a:xfrm>
            <a:off x="8609011" y="6096000"/>
            <a:ext cx="993735" cy="762000"/>
          </a:xfrm>
          <a:prstGeom prst="rect">
            <a:avLst/>
          </a:prstGeom>
          <a:ln w="12700">
            <a:miter lim="400000"/>
          </a:ln>
        </p:spPr>
      </p:pic>
      <p:sp>
        <p:nvSpPr>
          <p:cNvPr id="98" name="Rectangle 13"/>
          <p:cNvSpPr/>
          <p:nvPr/>
        </p:nvSpPr>
        <p:spPr>
          <a:xfrm>
            <a:off x="10437811" y="0"/>
            <a:ext cx="685801" cy="1143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99" name="Title Text"/>
          <p:cNvSpPr txBox="1"/>
          <p:nvPr>
            <p:ph type="title"/>
          </p:nvPr>
        </p:nvSpPr>
        <p:spPr>
          <a:xfrm>
            <a:off x="646110" y="452718"/>
            <a:ext cx="9404724" cy="1065207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10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Picture 7" descr="Picture 7"/>
          <p:cNvPicPr>
            <a:picLocks noChangeAspect="1"/>
          </p:cNvPicPr>
          <p:nvPr/>
        </p:nvPicPr>
        <p:blipFill>
          <a:blip r:embed="rId2">
            <a:extLst/>
          </a:blip>
          <a:srcRect l="3613" t="0" r="0" b="0"/>
          <a:stretch>
            <a:fillRect/>
          </a:stretch>
        </p:blipFill>
        <p:spPr>
          <a:xfrm>
            <a:off x="0" y="2669684"/>
            <a:ext cx="4037013" cy="4188316"/>
          </a:xfrm>
          <a:prstGeom prst="rect">
            <a:avLst/>
          </a:prstGeom>
          <a:ln w="12700">
            <a:miter lim="400000"/>
          </a:ln>
        </p:spPr>
      </p:pic>
      <p:pic>
        <p:nvPicPr>
          <p:cNvPr id="115" name="Picture 6" descr="Picture 6"/>
          <p:cNvPicPr>
            <a:picLocks noChangeAspect="1"/>
          </p:cNvPicPr>
          <p:nvPr/>
        </p:nvPicPr>
        <p:blipFill>
          <a:blip r:embed="rId3">
            <a:extLst/>
          </a:blip>
          <a:srcRect l="35640" t="0" r="0" b="0"/>
          <a:stretch>
            <a:fillRect/>
          </a:stretch>
        </p:blipFill>
        <p:spPr>
          <a:xfrm>
            <a:off x="-1" y="2892346"/>
            <a:ext cx="1522414" cy="2365454"/>
          </a:xfrm>
          <a:prstGeom prst="rect">
            <a:avLst/>
          </a:prstGeom>
          <a:ln w="12700">
            <a:miter lim="400000"/>
          </a:ln>
        </p:spPr>
      </p:pic>
      <p:sp>
        <p:nvSpPr>
          <p:cNvPr id="116" name="Oval 15"/>
          <p:cNvSpPr/>
          <p:nvPr/>
        </p:nvSpPr>
        <p:spPr>
          <a:xfrm>
            <a:off x="8609011" y="1676400"/>
            <a:ext cx="2819401" cy="2819400"/>
          </a:xfrm>
          <a:prstGeom prst="ellipse">
            <a:avLst/>
          </a:prstGeom>
          <a:gradFill>
            <a:gsLst>
              <a:gs pos="0">
                <a:srgbClr val="7AC4F0">
                  <a:alpha val="7000"/>
                </a:srgbClr>
              </a:gs>
              <a:gs pos="36000">
                <a:srgbClr val="7AC4F0">
                  <a:alpha val="6000"/>
                </a:srgbClr>
              </a:gs>
              <a:gs pos="69000">
                <a:srgbClr val="7AC4F0">
                  <a:alpha val="0"/>
                </a:srgbClr>
              </a:gs>
            </a:gsLst>
            <a:path path="circle">
              <a:fillToRect l="37721" t="-19636" r="62278" b="119636"/>
            </a:path>
          </a:gra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117" name="Picture 8" descr="Picture 8"/>
          <p:cNvPicPr>
            <a:picLocks noChangeAspect="1"/>
          </p:cNvPicPr>
          <p:nvPr/>
        </p:nvPicPr>
        <p:blipFill>
          <a:blip r:embed="rId4">
            <a:extLst/>
          </a:blip>
          <a:srcRect l="0" t="28812" r="0" b="0"/>
          <a:stretch>
            <a:fillRect/>
          </a:stretch>
        </p:blipFill>
        <p:spPr>
          <a:xfrm>
            <a:off x="7999411" y="-1"/>
            <a:ext cx="1603388" cy="1141408"/>
          </a:xfrm>
          <a:prstGeom prst="rect">
            <a:avLst/>
          </a:prstGeom>
          <a:ln w="12700">
            <a:miter lim="400000"/>
          </a:ln>
        </p:spPr>
      </p:pic>
      <p:pic>
        <p:nvPicPr>
          <p:cNvPr id="118" name="Picture 9" descr="Picture 9"/>
          <p:cNvPicPr>
            <a:picLocks noChangeAspect="1"/>
          </p:cNvPicPr>
          <p:nvPr/>
        </p:nvPicPr>
        <p:blipFill>
          <a:blip r:embed="rId5">
            <a:extLst/>
          </a:blip>
          <a:srcRect l="0" t="0" r="0" b="23320"/>
          <a:stretch>
            <a:fillRect/>
          </a:stretch>
        </p:blipFill>
        <p:spPr>
          <a:xfrm>
            <a:off x="8609011" y="6096000"/>
            <a:ext cx="993735" cy="762000"/>
          </a:xfrm>
          <a:prstGeom prst="rect">
            <a:avLst/>
          </a:prstGeom>
          <a:ln w="12700">
            <a:miter lim="400000"/>
          </a:ln>
        </p:spPr>
      </p:pic>
      <p:sp>
        <p:nvSpPr>
          <p:cNvPr id="119" name="Rectangle 13"/>
          <p:cNvSpPr/>
          <p:nvPr/>
        </p:nvSpPr>
        <p:spPr>
          <a:xfrm>
            <a:off x="10437811" y="0"/>
            <a:ext cx="685801" cy="1143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20" name="Title Text"/>
          <p:cNvSpPr txBox="1"/>
          <p:nvPr>
            <p:ph type="title"/>
          </p:nvPr>
        </p:nvSpPr>
        <p:spPr>
          <a:xfrm>
            <a:off x="1154954" y="1447800"/>
            <a:ext cx="3401065" cy="1447800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>
              <a:defRPr sz="2400"/>
            </a:lvl1pPr>
          </a:lstStyle>
          <a:p>
            <a:pPr/>
            <a:r>
              <a:t>Title Text</a:t>
            </a:r>
          </a:p>
        </p:txBody>
      </p:sp>
      <p:sp>
        <p:nvSpPr>
          <p:cNvPr id="121" name="Body Level One…"/>
          <p:cNvSpPr txBox="1"/>
          <p:nvPr>
            <p:ph type="body" sz="half" idx="1"/>
          </p:nvPr>
        </p:nvSpPr>
        <p:spPr>
          <a:xfrm>
            <a:off x="4784616" y="1447800"/>
            <a:ext cx="5195998" cy="4572000"/>
          </a:xfrm>
          <a:prstGeom prst="rect">
            <a:avLst/>
          </a:prstGeom>
        </p:spPr>
        <p:txBody>
          <a:bodyPr anchor="ctr"/>
          <a:lstStyle>
            <a:lvl1pPr>
              <a:defRPr sz="2000"/>
            </a:lvl1pPr>
            <a:lvl2pPr marL="774700" indent="-317500">
              <a:defRPr sz="2000"/>
            </a:lvl2pPr>
            <a:lvl3pPr marL="1200150" indent="-285750">
              <a:defRPr sz="2000"/>
            </a:lvl3pPr>
            <a:lvl4pPr marL="1698171" indent="-326571">
              <a:defRPr sz="2000"/>
            </a:lvl4pPr>
            <a:lvl5pPr marL="2155371" indent="-326571">
              <a:defRPr sz="20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2" name="Text Placeholder 3"/>
          <p:cNvSpPr/>
          <p:nvPr>
            <p:ph type="body" sz="quarter" idx="21"/>
          </p:nvPr>
        </p:nvSpPr>
        <p:spPr>
          <a:xfrm>
            <a:off x="1154954" y="3129279"/>
            <a:ext cx="3401063" cy="2895600"/>
          </a:xfrm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None/>
              <a:defRPr sz="1400"/>
            </a:pPr>
          </a:p>
        </p:txBody>
      </p:sp>
      <p:sp>
        <p:nvSpPr>
          <p:cNvPr id="1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Picture 7" descr="Picture 7"/>
          <p:cNvPicPr>
            <a:picLocks noChangeAspect="1"/>
          </p:cNvPicPr>
          <p:nvPr/>
        </p:nvPicPr>
        <p:blipFill>
          <a:blip r:embed="rId2">
            <a:extLst/>
          </a:blip>
          <a:srcRect l="3613" t="0" r="0" b="0"/>
          <a:stretch>
            <a:fillRect/>
          </a:stretch>
        </p:blipFill>
        <p:spPr>
          <a:xfrm>
            <a:off x="0" y="2669684"/>
            <a:ext cx="4037013" cy="4188316"/>
          </a:xfrm>
          <a:prstGeom prst="rect">
            <a:avLst/>
          </a:prstGeom>
          <a:ln w="12700">
            <a:miter lim="400000"/>
          </a:ln>
        </p:spPr>
      </p:pic>
      <p:pic>
        <p:nvPicPr>
          <p:cNvPr id="131" name="Picture 6" descr="Picture 6"/>
          <p:cNvPicPr>
            <a:picLocks noChangeAspect="1"/>
          </p:cNvPicPr>
          <p:nvPr/>
        </p:nvPicPr>
        <p:blipFill>
          <a:blip r:embed="rId3">
            <a:extLst/>
          </a:blip>
          <a:srcRect l="35640" t="0" r="0" b="0"/>
          <a:stretch>
            <a:fillRect/>
          </a:stretch>
        </p:blipFill>
        <p:spPr>
          <a:xfrm>
            <a:off x="-1" y="2892346"/>
            <a:ext cx="1522414" cy="2365454"/>
          </a:xfrm>
          <a:prstGeom prst="rect">
            <a:avLst/>
          </a:prstGeom>
          <a:ln w="12700">
            <a:miter lim="400000"/>
          </a:ln>
        </p:spPr>
      </p:pic>
      <p:sp>
        <p:nvSpPr>
          <p:cNvPr id="132" name="Oval 15"/>
          <p:cNvSpPr/>
          <p:nvPr/>
        </p:nvSpPr>
        <p:spPr>
          <a:xfrm>
            <a:off x="8609011" y="1676400"/>
            <a:ext cx="2819401" cy="2819400"/>
          </a:xfrm>
          <a:prstGeom prst="ellipse">
            <a:avLst/>
          </a:prstGeom>
          <a:gradFill>
            <a:gsLst>
              <a:gs pos="0">
                <a:srgbClr val="7AC4F0">
                  <a:alpha val="7000"/>
                </a:srgbClr>
              </a:gs>
              <a:gs pos="36000">
                <a:srgbClr val="7AC4F0">
                  <a:alpha val="6000"/>
                </a:srgbClr>
              </a:gs>
              <a:gs pos="69000">
                <a:srgbClr val="7AC4F0">
                  <a:alpha val="0"/>
                </a:srgbClr>
              </a:gs>
            </a:gsLst>
            <a:path path="circle">
              <a:fillToRect l="37721" t="-19636" r="62278" b="119636"/>
            </a:path>
          </a:gra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133" name="Picture 8" descr="Picture 8"/>
          <p:cNvPicPr>
            <a:picLocks noChangeAspect="1"/>
          </p:cNvPicPr>
          <p:nvPr/>
        </p:nvPicPr>
        <p:blipFill>
          <a:blip r:embed="rId4">
            <a:extLst/>
          </a:blip>
          <a:srcRect l="0" t="28812" r="0" b="0"/>
          <a:stretch>
            <a:fillRect/>
          </a:stretch>
        </p:blipFill>
        <p:spPr>
          <a:xfrm>
            <a:off x="7999411" y="-1"/>
            <a:ext cx="1603388" cy="1141408"/>
          </a:xfrm>
          <a:prstGeom prst="rect">
            <a:avLst/>
          </a:prstGeom>
          <a:ln w="12700">
            <a:miter lim="400000"/>
          </a:ln>
        </p:spPr>
      </p:pic>
      <p:pic>
        <p:nvPicPr>
          <p:cNvPr id="134" name="Picture 9" descr="Picture 9"/>
          <p:cNvPicPr>
            <a:picLocks noChangeAspect="1"/>
          </p:cNvPicPr>
          <p:nvPr/>
        </p:nvPicPr>
        <p:blipFill>
          <a:blip r:embed="rId5">
            <a:extLst/>
          </a:blip>
          <a:srcRect l="0" t="0" r="0" b="23320"/>
          <a:stretch>
            <a:fillRect/>
          </a:stretch>
        </p:blipFill>
        <p:spPr>
          <a:xfrm>
            <a:off x="8609011" y="6096000"/>
            <a:ext cx="993735" cy="762000"/>
          </a:xfrm>
          <a:prstGeom prst="rect">
            <a:avLst/>
          </a:prstGeom>
          <a:ln w="12700">
            <a:miter lim="400000"/>
          </a:ln>
        </p:spPr>
      </p:pic>
      <p:sp>
        <p:nvSpPr>
          <p:cNvPr id="135" name="Rectangle 13"/>
          <p:cNvSpPr/>
          <p:nvPr/>
        </p:nvSpPr>
        <p:spPr>
          <a:xfrm>
            <a:off x="10437811" y="0"/>
            <a:ext cx="685801" cy="1143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36" name="Title Text"/>
          <p:cNvSpPr txBox="1"/>
          <p:nvPr>
            <p:ph type="title"/>
          </p:nvPr>
        </p:nvSpPr>
        <p:spPr>
          <a:xfrm>
            <a:off x="1153906" y="1854192"/>
            <a:ext cx="5092908" cy="1574809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>
              <a:defRPr sz="3600"/>
            </a:lvl1pPr>
          </a:lstStyle>
          <a:p>
            <a:pPr/>
            <a:r>
              <a:t>Title Text</a:t>
            </a:r>
          </a:p>
        </p:txBody>
      </p:sp>
      <p:sp>
        <p:nvSpPr>
          <p:cNvPr id="137" name="Picture Placeholder 2"/>
          <p:cNvSpPr/>
          <p:nvPr>
            <p:ph type="pic" sz="quarter" idx="21"/>
          </p:nvPr>
        </p:nvSpPr>
        <p:spPr>
          <a:xfrm>
            <a:off x="6949546" y="1143000"/>
            <a:ext cx="3200401" cy="4572000"/>
          </a:xfrm>
          <a:prstGeom prst="rect">
            <a:avLst/>
          </a:prstGeom>
          <a:effectLst>
            <a:outerShdw sx="100000" sy="100000" kx="0" ky="0" algn="b" rotWithShape="0" blurRad="50800" dist="50800" dir="5400000">
              <a:srgbClr val="000000">
                <a:alpha val="43000"/>
              </a:srgbClr>
            </a:outerShdw>
          </a:effectLst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138" name="Body Level One…"/>
          <p:cNvSpPr txBox="1"/>
          <p:nvPr>
            <p:ph type="body" sz="quarter" idx="1"/>
          </p:nvPr>
        </p:nvSpPr>
        <p:spPr>
          <a:xfrm>
            <a:off x="1154954" y="3657600"/>
            <a:ext cx="5084980" cy="1371600"/>
          </a:xfrm>
          <a:prstGeom prst="rect">
            <a:avLst/>
          </a:prstGeom>
        </p:spPr>
        <p:txBody>
          <a:bodyPr/>
          <a:lstStyle>
            <a:lvl1pPr marL="0" indent="0">
              <a:buClrTx/>
              <a:buSzTx/>
              <a:buNone/>
              <a:defRPr sz="1400"/>
            </a:lvl1pPr>
            <a:lvl2pPr marL="0" indent="457200">
              <a:buClrTx/>
              <a:buSzTx/>
              <a:buNone/>
              <a:defRPr sz="1400"/>
            </a:lvl2pPr>
            <a:lvl3pPr marL="0" indent="914400">
              <a:buClrTx/>
              <a:buSzTx/>
              <a:buNone/>
              <a:defRPr sz="1400"/>
            </a:lvl3pPr>
            <a:lvl4pPr marL="0" indent="1371600">
              <a:buClrTx/>
              <a:buSzTx/>
              <a:buNone/>
              <a:defRPr sz="1400"/>
            </a:lvl4pPr>
            <a:lvl5pPr marL="0" indent="1828800">
              <a:buClrTx/>
              <a:buSzTx/>
              <a:buNone/>
              <a:defRPr sz="1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slideLayout" Target="../slideLayouts/slideLayout1.xml"/><Relationship Id="rId8" Type="http://schemas.openxmlformats.org/officeDocument/2006/relationships/slideLayout" Target="../slideLayouts/slideLayout2.xml"/><Relationship Id="rId9" Type="http://schemas.openxmlformats.org/officeDocument/2006/relationships/slideLayout" Target="../slideLayouts/slideLayout3.xml"/><Relationship Id="rId10" Type="http://schemas.openxmlformats.org/officeDocument/2006/relationships/slideLayout" Target="../slideLayouts/slideLayout4.xml"/><Relationship Id="rId11" Type="http://schemas.openxmlformats.org/officeDocument/2006/relationships/slideLayout" Target="../slideLayouts/slideLayout5.xml"/><Relationship Id="rId12" Type="http://schemas.openxmlformats.org/officeDocument/2006/relationships/slideLayout" Target="../slideLayouts/slideLayout6.xml"/><Relationship Id="rId13" Type="http://schemas.openxmlformats.org/officeDocument/2006/relationships/slideLayout" Target="../slideLayouts/slideLayout7.xml"/><Relationship Id="rId14" Type="http://schemas.openxmlformats.org/officeDocument/2006/relationships/slideLayout" Target="../slideLayouts/slideLayout8.xml"/><Relationship Id="rId15" Type="http://schemas.openxmlformats.org/officeDocument/2006/relationships/slideLayout" Target="../slideLayouts/slideLayout9.xml"/><Relationship Id="rId16" Type="http://schemas.openxmlformats.org/officeDocument/2006/relationships/slideLayout" Target="../slideLayouts/slideLayout10.xml"/><Relationship Id="rId17" Type="http://schemas.openxmlformats.org/officeDocument/2006/relationships/slideLayout" Target="../slideLayouts/slideLayout11.xml"/><Relationship Id="rId18" Type="http://schemas.openxmlformats.org/officeDocument/2006/relationships/slideLayout" Target="../slideLayouts/slideLayout12.xml"/><Relationship Id="rId19" Type="http://schemas.openxmlformats.org/officeDocument/2006/relationships/slideLayout" Target="../slideLayouts/slideLayout13.xml"/><Relationship Id="rId20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15.xml"/><Relationship Id="rId22" Type="http://schemas.openxmlformats.org/officeDocument/2006/relationships/slideLayout" Target="../slideLayouts/slideLayout16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7" descr="Picture 7"/>
          <p:cNvPicPr>
            <a:picLocks noChangeAspect="1"/>
          </p:cNvPicPr>
          <p:nvPr/>
        </p:nvPicPr>
        <p:blipFill>
          <a:blip r:embed="rId3">
            <a:extLst/>
          </a:blip>
          <a:srcRect l="3613" t="0" r="0" b="0"/>
          <a:stretch>
            <a:fillRect/>
          </a:stretch>
        </p:blipFill>
        <p:spPr>
          <a:xfrm>
            <a:off x="0" y="2669684"/>
            <a:ext cx="4037013" cy="4188316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Picture 6" descr="Picture 6"/>
          <p:cNvPicPr>
            <a:picLocks noChangeAspect="1"/>
          </p:cNvPicPr>
          <p:nvPr/>
        </p:nvPicPr>
        <p:blipFill>
          <a:blip r:embed="rId4">
            <a:extLst/>
          </a:blip>
          <a:srcRect l="35640" t="0" r="0" b="0"/>
          <a:stretch>
            <a:fillRect/>
          </a:stretch>
        </p:blipFill>
        <p:spPr>
          <a:xfrm>
            <a:off x="-1" y="2892346"/>
            <a:ext cx="1522414" cy="2365454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Oval 15"/>
          <p:cNvSpPr/>
          <p:nvPr/>
        </p:nvSpPr>
        <p:spPr>
          <a:xfrm>
            <a:off x="8609011" y="1676400"/>
            <a:ext cx="2819401" cy="2819400"/>
          </a:xfrm>
          <a:prstGeom prst="ellipse">
            <a:avLst/>
          </a:prstGeom>
          <a:gradFill>
            <a:gsLst>
              <a:gs pos="0">
                <a:srgbClr val="7AC4F0">
                  <a:alpha val="7000"/>
                </a:srgbClr>
              </a:gs>
              <a:gs pos="36000">
                <a:srgbClr val="7AC4F0">
                  <a:alpha val="6000"/>
                </a:srgbClr>
              </a:gs>
              <a:gs pos="69000">
                <a:srgbClr val="7AC4F0">
                  <a:alpha val="0"/>
                </a:srgbClr>
              </a:gs>
            </a:gsLst>
            <a:path path="circle">
              <a:fillToRect l="37721" t="-19636" r="62278" b="119636"/>
            </a:path>
          </a:gra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5" name="Picture 8" descr="Picture 8"/>
          <p:cNvPicPr>
            <a:picLocks noChangeAspect="1"/>
          </p:cNvPicPr>
          <p:nvPr/>
        </p:nvPicPr>
        <p:blipFill>
          <a:blip r:embed="rId5">
            <a:extLst/>
          </a:blip>
          <a:srcRect l="0" t="28812" r="0" b="0"/>
          <a:stretch>
            <a:fillRect/>
          </a:stretch>
        </p:blipFill>
        <p:spPr>
          <a:xfrm>
            <a:off x="7999411" y="-1"/>
            <a:ext cx="1603388" cy="1141408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Picture 9" descr="Picture 9"/>
          <p:cNvPicPr>
            <a:picLocks noChangeAspect="1"/>
          </p:cNvPicPr>
          <p:nvPr/>
        </p:nvPicPr>
        <p:blipFill>
          <a:blip r:embed="rId6">
            <a:extLst/>
          </a:blip>
          <a:srcRect l="0" t="0" r="0" b="23320"/>
          <a:stretch>
            <a:fillRect/>
          </a:stretch>
        </p:blipFill>
        <p:spPr>
          <a:xfrm>
            <a:off x="8609011" y="6096000"/>
            <a:ext cx="993735" cy="762000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Rectangle 13"/>
          <p:cNvSpPr/>
          <p:nvPr/>
        </p:nvSpPr>
        <p:spPr>
          <a:xfrm>
            <a:off x="10437811" y="0"/>
            <a:ext cx="685801" cy="1143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8" name="Title Text"/>
          <p:cNvSpPr txBox="1"/>
          <p:nvPr>
            <p:ph type="title"/>
          </p:nvPr>
        </p:nvSpPr>
        <p:spPr>
          <a:xfrm>
            <a:off x="609600" y="274637"/>
            <a:ext cx="10972800" cy="13255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/>
          <a:p>
            <a:pPr/>
            <a:r>
              <a:t>Title Text</a:t>
            </a:r>
          </a:p>
        </p:txBody>
      </p:sp>
      <p:sp>
        <p:nvSpPr>
          <p:cNvPr id="9" name="Body Level One…"/>
          <p:cNvSpPr txBox="1"/>
          <p:nvPr>
            <p:ph type="body" idx="1"/>
          </p:nvPr>
        </p:nvSpPr>
        <p:spPr>
          <a:xfrm>
            <a:off x="609600" y="1600200"/>
            <a:ext cx="1097280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" name="Slide Number"/>
          <p:cNvSpPr txBox="1"/>
          <p:nvPr>
            <p:ph type="sldNum" sz="quarter" idx="2"/>
          </p:nvPr>
        </p:nvSpPr>
        <p:spPr>
          <a:xfrm>
            <a:off x="10522496" y="540176"/>
            <a:ext cx="498287" cy="523240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b">
            <a:spAutoFit/>
          </a:bodyPr>
          <a:lstStyle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7"/>
    <p:sldLayoutId id="2147483650" r:id="rId8"/>
    <p:sldLayoutId id="2147483651" r:id="rId9"/>
    <p:sldLayoutId id="2147483652" r:id="rId10"/>
    <p:sldLayoutId id="2147483653" r:id="rId11"/>
    <p:sldLayoutId id="2147483654" r:id="rId12"/>
    <p:sldLayoutId id="2147483655" r:id="rId13"/>
    <p:sldLayoutId id="2147483656" r:id="rId14"/>
    <p:sldLayoutId id="2147483657" r:id="rId15"/>
    <p:sldLayoutId id="2147483658" r:id="rId16"/>
    <p:sldLayoutId id="2147483659" r:id="rId17"/>
    <p:sldLayoutId id="2147483660" r:id="rId18"/>
    <p:sldLayoutId id="2147483661" r:id="rId19"/>
    <p:sldLayoutId id="2147483662" r:id="rId20"/>
    <p:sldLayoutId id="2147483663" r:id="rId21"/>
    <p:sldLayoutId id="2147483664" r:id="rId22"/>
  </p:sldLayoutIdLst>
  <p:transition xmlns:p14="http://schemas.microsoft.com/office/powerpoint/2010/main" spd="med" advClick="1"/>
  <p:txStyles>
    <p:titleStyle>
      <a:lvl1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chemeClr val="accent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chemeClr val="accent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chemeClr val="accent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chemeClr val="accent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chemeClr val="accent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chemeClr val="accent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chemeClr val="accent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chemeClr val="accent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chemeClr val="accent1"/>
          </a:solidFill>
          <a:uFillTx/>
          <a:latin typeface="+mn-lt"/>
          <a:ea typeface="+mn-ea"/>
          <a:cs typeface="+mn-cs"/>
          <a:sym typeface="Calibri"/>
        </a:defRPr>
      </a:lvl9pPr>
    </p:titleStyle>
    <p:bodyStyle>
      <a:lvl1pPr marL="342900" marR="0" indent="-342900" algn="l" defTabSz="457200" rtl="0" latinLnBrk="0">
        <a:lnSpc>
          <a:spcPct val="100000"/>
        </a:lnSpc>
        <a:spcBef>
          <a:spcPts val="1000"/>
        </a:spcBef>
        <a:spcAft>
          <a:spcPts val="0"/>
        </a:spcAft>
        <a:buClr>
          <a:schemeClr val="accent1"/>
        </a:buClr>
        <a:buSzPct val="80000"/>
        <a:buFontTx/>
        <a:buChar char=""/>
        <a:tabLst/>
        <a:defRPr b="0" baseline="0" cap="none" i="0" spc="0" strike="noStrike" sz="2800" u="none">
          <a:solidFill>
            <a:srgbClr val="FFFFFF"/>
          </a:solidFill>
          <a:uFillTx/>
          <a:latin typeface="+mn-lt"/>
          <a:ea typeface="+mn-ea"/>
          <a:cs typeface="+mn-cs"/>
          <a:sym typeface="Calibri"/>
        </a:defRPr>
      </a:lvl1pPr>
      <a:lvl2pPr marL="820881" marR="0" indent="-363681" algn="l" defTabSz="457200" rtl="0" latinLnBrk="0">
        <a:lnSpc>
          <a:spcPct val="100000"/>
        </a:lnSpc>
        <a:spcBef>
          <a:spcPts val="1000"/>
        </a:spcBef>
        <a:spcAft>
          <a:spcPts val="0"/>
        </a:spcAft>
        <a:buClr>
          <a:schemeClr val="accent1"/>
        </a:buClr>
        <a:buSzPct val="80000"/>
        <a:buFontTx/>
        <a:buChar char=""/>
        <a:tabLst/>
        <a:defRPr b="0" baseline="0" cap="none" i="0" spc="0" strike="noStrike" sz="2800" u="none">
          <a:solidFill>
            <a:srgbClr val="FFFFFF"/>
          </a:solidFill>
          <a:uFillTx/>
          <a:latin typeface="+mn-lt"/>
          <a:ea typeface="+mn-ea"/>
          <a:cs typeface="+mn-cs"/>
          <a:sym typeface="Calibri"/>
        </a:defRPr>
      </a:lvl2pPr>
      <a:lvl3pPr marL="1234439" marR="0" indent="-320039" algn="l" defTabSz="457200" rtl="0" latinLnBrk="0">
        <a:lnSpc>
          <a:spcPct val="100000"/>
        </a:lnSpc>
        <a:spcBef>
          <a:spcPts val="1000"/>
        </a:spcBef>
        <a:spcAft>
          <a:spcPts val="0"/>
        </a:spcAft>
        <a:buClr>
          <a:schemeClr val="accent1"/>
        </a:buClr>
        <a:buSzPct val="80000"/>
        <a:buFontTx/>
        <a:buChar char=""/>
        <a:tabLst/>
        <a:defRPr b="0" baseline="0" cap="none" i="0" spc="0" strike="noStrike" sz="2800" u="none">
          <a:solidFill>
            <a:srgbClr val="FFFFFF"/>
          </a:solidFill>
          <a:uFillTx/>
          <a:latin typeface="+mn-lt"/>
          <a:ea typeface="+mn-ea"/>
          <a:cs typeface="+mn-cs"/>
          <a:sym typeface="Calibri"/>
        </a:defRPr>
      </a:lvl3pPr>
      <a:lvl4pPr marL="1727200" marR="0" indent="-355600" algn="l" defTabSz="457200" rtl="0" latinLnBrk="0">
        <a:lnSpc>
          <a:spcPct val="100000"/>
        </a:lnSpc>
        <a:spcBef>
          <a:spcPts val="1000"/>
        </a:spcBef>
        <a:spcAft>
          <a:spcPts val="0"/>
        </a:spcAft>
        <a:buClr>
          <a:schemeClr val="accent1"/>
        </a:buClr>
        <a:buSzPct val="80000"/>
        <a:buFontTx/>
        <a:buChar char=""/>
        <a:tabLst/>
        <a:defRPr b="0" baseline="0" cap="none" i="0" spc="0" strike="noStrike" sz="2800" u="none">
          <a:solidFill>
            <a:srgbClr val="FFFFFF"/>
          </a:solidFill>
          <a:uFillTx/>
          <a:latin typeface="+mn-lt"/>
          <a:ea typeface="+mn-ea"/>
          <a:cs typeface="+mn-cs"/>
          <a:sym typeface="Calibri"/>
        </a:defRPr>
      </a:lvl4pPr>
      <a:lvl5pPr marL="2286000" marR="0" indent="-457200" algn="l" defTabSz="457200" rtl="0" latinLnBrk="0">
        <a:lnSpc>
          <a:spcPct val="100000"/>
        </a:lnSpc>
        <a:spcBef>
          <a:spcPts val="1000"/>
        </a:spcBef>
        <a:spcAft>
          <a:spcPts val="0"/>
        </a:spcAft>
        <a:buClr>
          <a:schemeClr val="accent1"/>
        </a:buClr>
        <a:buSzPct val="80000"/>
        <a:buFontTx/>
        <a:buChar char=""/>
        <a:tabLst/>
        <a:defRPr b="0" baseline="0" cap="none" i="0" spc="0" strike="noStrike" sz="2800" u="none">
          <a:solidFill>
            <a:srgbClr val="FFFFFF"/>
          </a:solidFill>
          <a:uFillTx/>
          <a:latin typeface="+mn-lt"/>
          <a:ea typeface="+mn-ea"/>
          <a:cs typeface="+mn-cs"/>
          <a:sym typeface="Calibri"/>
        </a:defRPr>
      </a:lvl5pPr>
      <a:lvl6pPr marL="2743200" marR="0" indent="-457200" algn="l" defTabSz="457200" rtl="0" latinLnBrk="0">
        <a:lnSpc>
          <a:spcPct val="100000"/>
        </a:lnSpc>
        <a:spcBef>
          <a:spcPts val="1000"/>
        </a:spcBef>
        <a:spcAft>
          <a:spcPts val="0"/>
        </a:spcAft>
        <a:buClr>
          <a:schemeClr val="accent1"/>
        </a:buClr>
        <a:buSzPct val="80000"/>
        <a:buFontTx/>
        <a:buChar char=""/>
        <a:tabLst/>
        <a:defRPr b="0" baseline="0" cap="none" i="0" spc="0" strike="noStrike" sz="2800" u="none">
          <a:solidFill>
            <a:srgbClr val="FFFFFF"/>
          </a:solidFill>
          <a:uFillTx/>
          <a:latin typeface="+mn-lt"/>
          <a:ea typeface="+mn-ea"/>
          <a:cs typeface="+mn-cs"/>
          <a:sym typeface="Calibri"/>
        </a:defRPr>
      </a:lvl6pPr>
      <a:lvl7pPr marL="3200400" marR="0" indent="-457200" algn="l" defTabSz="457200" rtl="0" latinLnBrk="0">
        <a:lnSpc>
          <a:spcPct val="100000"/>
        </a:lnSpc>
        <a:spcBef>
          <a:spcPts val="1000"/>
        </a:spcBef>
        <a:spcAft>
          <a:spcPts val="0"/>
        </a:spcAft>
        <a:buClr>
          <a:schemeClr val="accent1"/>
        </a:buClr>
        <a:buSzPct val="80000"/>
        <a:buFontTx/>
        <a:buChar char=""/>
        <a:tabLst/>
        <a:defRPr b="0" baseline="0" cap="none" i="0" spc="0" strike="noStrike" sz="2800" u="none">
          <a:solidFill>
            <a:srgbClr val="FFFFFF"/>
          </a:solidFill>
          <a:uFillTx/>
          <a:latin typeface="+mn-lt"/>
          <a:ea typeface="+mn-ea"/>
          <a:cs typeface="+mn-cs"/>
          <a:sym typeface="Calibri"/>
        </a:defRPr>
      </a:lvl7pPr>
      <a:lvl8pPr marL="3657600" marR="0" indent="-457200" algn="l" defTabSz="457200" rtl="0" latinLnBrk="0">
        <a:lnSpc>
          <a:spcPct val="100000"/>
        </a:lnSpc>
        <a:spcBef>
          <a:spcPts val="1000"/>
        </a:spcBef>
        <a:spcAft>
          <a:spcPts val="0"/>
        </a:spcAft>
        <a:buClr>
          <a:schemeClr val="accent1"/>
        </a:buClr>
        <a:buSzPct val="80000"/>
        <a:buFontTx/>
        <a:buChar char=""/>
        <a:tabLst/>
        <a:defRPr b="0" baseline="0" cap="none" i="0" spc="0" strike="noStrike" sz="2800" u="none">
          <a:solidFill>
            <a:srgbClr val="FFFFFF"/>
          </a:solidFill>
          <a:uFillTx/>
          <a:latin typeface="+mn-lt"/>
          <a:ea typeface="+mn-ea"/>
          <a:cs typeface="+mn-cs"/>
          <a:sym typeface="Calibri"/>
        </a:defRPr>
      </a:lvl8pPr>
      <a:lvl9pPr marL="4114800" marR="0" indent="-457200" algn="l" defTabSz="457200" rtl="0" latinLnBrk="0">
        <a:lnSpc>
          <a:spcPct val="100000"/>
        </a:lnSpc>
        <a:spcBef>
          <a:spcPts val="1000"/>
        </a:spcBef>
        <a:spcAft>
          <a:spcPts val="0"/>
        </a:spcAft>
        <a:buClr>
          <a:schemeClr val="accent1"/>
        </a:buClr>
        <a:buSzPct val="80000"/>
        <a:buFontTx/>
        <a:buChar char=""/>
        <a:tabLst/>
        <a:defRPr b="0" baseline="0" cap="none" i="0" spc="0" strike="noStrike" sz="2800" u="none">
          <a:solidFill>
            <a:srgbClr val="FFFFFF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1pPr>
      <a:lvl2pPr marL="0" marR="0" indent="4572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2pPr>
      <a:lvl3pPr marL="0" marR="0" indent="9144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3pPr>
      <a:lvl4pPr marL="0" marR="0" indent="13716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4pPr>
      <a:lvl5pPr marL="0" marR="0" indent="18288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5pPr>
      <a:lvl6pPr marL="0" marR="0" indent="22860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6pPr>
      <a:lvl7pPr marL="0" marR="0" indent="27432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7pPr>
      <a:lvl8pPr marL="0" marR="0" indent="32004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8pPr>
      <a:lvl9pPr marL="0" marR="0" indent="36576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e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jpe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0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11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.jpe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e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e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eg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eg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eg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eg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e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Title 1"/>
          <p:cNvSpPr txBox="1"/>
          <p:nvPr>
            <p:ph type="title"/>
          </p:nvPr>
        </p:nvSpPr>
        <p:spPr>
          <a:xfrm>
            <a:off x="294467" y="5517396"/>
            <a:ext cx="11670226" cy="1078208"/>
          </a:xfrm>
          <a:prstGeom prst="rect">
            <a:avLst/>
          </a:prstGeom>
        </p:spPr>
        <p:txBody>
          <a:bodyPr/>
          <a:lstStyle/>
          <a:p>
            <a:pPr>
              <a:defRPr sz="2800">
                <a:solidFill>
                  <a:srgbClr val="FFFFFF"/>
                </a:solidFill>
              </a:defRPr>
            </a:pPr>
            <a:r>
              <a:t>This work is licensed under CC BY-NC-SA 4.0. To view a copy of this license, visit: </a:t>
            </a:r>
            <a:r>
              <a:rPr>
                <a:solidFill>
                  <a:schemeClr val="accent1"/>
                </a:solidFill>
              </a:rPr>
              <a:t>https://creativecommons.org/licenses/by-nc-sa/4.0/</a:t>
            </a:r>
          </a:p>
        </p:txBody>
      </p:sp>
      <p:pic>
        <p:nvPicPr>
          <p:cNvPr id="277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80826" y="595240"/>
            <a:ext cx="8649347" cy="477650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Title 1"/>
          <p:cNvSpPr txBox="1"/>
          <p:nvPr>
            <p:ph type="title"/>
          </p:nvPr>
        </p:nvSpPr>
        <p:spPr>
          <a:xfrm>
            <a:off x="646111" y="452718"/>
            <a:ext cx="9404723" cy="1065207"/>
          </a:xfrm>
          <a:prstGeom prst="rect">
            <a:avLst/>
          </a:prstGeom>
        </p:spPr>
        <p:txBody>
          <a:bodyPr/>
          <a:lstStyle/>
          <a:p>
            <a:pPr/>
            <a:r>
              <a:t>Scope Creep</a:t>
            </a:r>
          </a:p>
        </p:txBody>
      </p:sp>
      <p:sp>
        <p:nvSpPr>
          <p:cNvPr id="310" name="Content Placeholder 2"/>
          <p:cNvSpPr txBox="1"/>
          <p:nvPr>
            <p:ph type="body" idx="1"/>
          </p:nvPr>
        </p:nvSpPr>
        <p:spPr>
          <a:xfrm>
            <a:off x="763587" y="1676400"/>
            <a:ext cx="9904414" cy="4571999"/>
          </a:xfrm>
          <a:prstGeom prst="rect">
            <a:avLst/>
          </a:prstGeom>
        </p:spPr>
        <p:txBody>
          <a:bodyPr/>
          <a:lstStyle/>
          <a:p>
            <a:pPr/>
            <a:r>
              <a:t>e.g. “I want to reduce the surgical site infection (SSI) rate at my hospital”</a:t>
            </a:r>
          </a:p>
          <a:p>
            <a:pPr lvl="7" marL="0" indent="3200400">
              <a:buSzTx/>
              <a:buFont typeface="Wingdings 3"/>
              <a:buNone/>
              <a:defRPr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t>vs.</a:t>
            </a:r>
            <a:endParaRPr sz="1400"/>
          </a:p>
          <a:p>
            <a:pPr marL="457200"/>
            <a:r>
              <a:t>“I want to improve the intraoperative antibiotic redosing compliance rates in long (&gt;3.5hr) spine surgeries (which are associated with a higher SSI rates) within the next 12 months.”</a:t>
            </a:r>
          </a:p>
          <a:p>
            <a:pPr marL="0" indent="114300">
              <a:buSzTx/>
              <a:buFont typeface="Wingdings 3"/>
              <a:buNone/>
            </a:pPr>
          </a:p>
          <a:p>
            <a:pPr marL="457200"/>
            <a:r>
              <a:t>Remember to keep your aim statements focused and </a:t>
            </a:r>
            <a:r>
              <a:rPr>
                <a:solidFill>
                  <a:schemeClr val="accent1"/>
                </a:solidFill>
              </a:rPr>
              <a:t>SMART</a:t>
            </a:r>
            <a:endParaRPr>
              <a:solidFill>
                <a:schemeClr val="accent1"/>
              </a:solidFill>
            </a:endParaRPr>
          </a:p>
          <a:p>
            <a:pPr lvl="1" marL="857250" indent="-285750">
              <a:defRPr sz="2200">
                <a:solidFill>
                  <a:schemeClr val="accent1"/>
                </a:solidFill>
              </a:defRPr>
            </a:pPr>
            <a:r>
              <a:t>S</a:t>
            </a:r>
            <a:r>
              <a:rPr>
                <a:solidFill>
                  <a:srgbClr val="FFFFFF"/>
                </a:solidFill>
              </a:rPr>
              <a:t>pecific, </a:t>
            </a:r>
            <a:r>
              <a:t>M</a:t>
            </a:r>
            <a:r>
              <a:rPr>
                <a:solidFill>
                  <a:srgbClr val="FFFFFF"/>
                </a:solidFill>
              </a:rPr>
              <a:t>easurable, </a:t>
            </a:r>
            <a:r>
              <a:t>A</a:t>
            </a:r>
            <a:r>
              <a:rPr>
                <a:solidFill>
                  <a:srgbClr val="FFFFFF"/>
                </a:solidFill>
              </a:rPr>
              <a:t>ttainable, </a:t>
            </a:r>
            <a:r>
              <a:t>R</a:t>
            </a:r>
            <a:r>
              <a:rPr>
                <a:solidFill>
                  <a:srgbClr val="FFFFFF"/>
                </a:solidFill>
              </a:rPr>
              <a:t>elevant, </a:t>
            </a:r>
            <a:r>
              <a:t>T</a:t>
            </a:r>
            <a:r>
              <a:rPr>
                <a:solidFill>
                  <a:srgbClr val="FFFFFF"/>
                </a:solidFill>
              </a:rPr>
              <a:t>ime-framed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Title 1"/>
          <p:cNvSpPr txBox="1"/>
          <p:nvPr>
            <p:ph type="title"/>
          </p:nvPr>
        </p:nvSpPr>
        <p:spPr>
          <a:xfrm>
            <a:off x="646111" y="452718"/>
            <a:ext cx="9404723" cy="1065207"/>
          </a:xfrm>
          <a:prstGeom prst="rect">
            <a:avLst/>
          </a:prstGeom>
        </p:spPr>
        <p:txBody>
          <a:bodyPr/>
          <a:lstStyle/>
          <a:p>
            <a:pPr/>
            <a:r>
              <a:t>Consider Project Feasibility</a:t>
            </a:r>
          </a:p>
        </p:txBody>
      </p:sp>
      <p:sp>
        <p:nvSpPr>
          <p:cNvPr id="313" name="Content Placeholder 2"/>
          <p:cNvSpPr txBox="1"/>
          <p:nvPr>
            <p:ph type="body" idx="1"/>
          </p:nvPr>
        </p:nvSpPr>
        <p:spPr>
          <a:xfrm>
            <a:off x="763587" y="1676400"/>
            <a:ext cx="11026632" cy="4849091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80000"/>
              </a:lnSpc>
              <a:defRPr sz="2300"/>
            </a:pPr>
            <a:r>
              <a:t>Embarking on a project with too many </a:t>
            </a:r>
            <a:r>
              <a:rPr i="1"/>
              <a:t>major</a:t>
            </a:r>
            <a:r>
              <a:t> obstacles is very likely to result in failure</a:t>
            </a:r>
          </a:p>
          <a:p>
            <a:pPr>
              <a:lnSpc>
                <a:spcPct val="80000"/>
              </a:lnSpc>
              <a:defRPr sz="2300"/>
            </a:pPr>
            <a:r>
              <a:t>Examples of major project obstacles</a:t>
            </a:r>
          </a:p>
          <a:p>
            <a:pPr lvl="1" marL="742950" indent="-285750">
              <a:lnSpc>
                <a:spcPct val="80000"/>
              </a:lnSpc>
              <a:defRPr sz="1800"/>
            </a:pPr>
            <a:r>
              <a:t>Many don’t agree that there’s a problem</a:t>
            </a:r>
          </a:p>
          <a:p>
            <a:pPr lvl="1" marL="742950" indent="-285750">
              <a:lnSpc>
                <a:spcPct val="80000"/>
              </a:lnSpc>
              <a:defRPr sz="1800"/>
            </a:pPr>
            <a:r>
              <a:t>The change represents a significant cultural shift</a:t>
            </a:r>
          </a:p>
          <a:p>
            <a:pPr lvl="1" marL="742950" indent="-285750">
              <a:lnSpc>
                <a:spcPct val="80000"/>
              </a:lnSpc>
              <a:defRPr sz="1800"/>
            </a:pPr>
            <a:r>
              <a:t>Problem causes are unknown and/or exploration of causes poses a threat to people</a:t>
            </a:r>
          </a:p>
          <a:p>
            <a:pPr lvl="1" marL="742950" indent="-285750">
              <a:lnSpc>
                <a:spcPct val="80000"/>
              </a:lnSpc>
              <a:defRPr sz="1800"/>
            </a:pPr>
            <a:r>
              <a:t>Direct opposition (or lack of support) to project (from front line and/or managers)</a:t>
            </a:r>
          </a:p>
          <a:p>
            <a:pPr lvl="1" marL="742950" indent="-285750">
              <a:lnSpc>
                <a:spcPct val="80000"/>
              </a:lnSpc>
              <a:defRPr sz="1800"/>
            </a:pPr>
            <a:r>
              <a:t>Many stakeholders directly benefit from status quo</a:t>
            </a:r>
          </a:p>
          <a:p>
            <a:pPr lvl="1" marL="742950" indent="-285750">
              <a:lnSpc>
                <a:spcPct val="80000"/>
              </a:lnSpc>
              <a:defRPr sz="1800"/>
            </a:pPr>
            <a:r>
              <a:t>Many changes required in several complex/interlinked systems to effect the desired change</a:t>
            </a:r>
          </a:p>
          <a:p>
            <a:pPr lvl="1" marL="742950" indent="-285750">
              <a:lnSpc>
                <a:spcPct val="80000"/>
              </a:lnSpc>
              <a:defRPr sz="1800"/>
            </a:pPr>
            <a:r>
              <a:t>Considerable funding is required (which is not already budgeted/available)</a:t>
            </a:r>
          </a:p>
          <a:p>
            <a:pPr lvl="1" marL="742950" indent="-285750">
              <a:lnSpc>
                <a:spcPct val="80000"/>
              </a:lnSpc>
              <a:defRPr sz="1800"/>
            </a:pPr>
            <a:r>
              <a:t>Significant specialist support is required</a:t>
            </a:r>
          </a:p>
          <a:p>
            <a:pPr lvl="1" marL="742950" indent="-285750">
              <a:lnSpc>
                <a:spcPct val="80000"/>
              </a:lnSpc>
              <a:defRPr sz="1800"/>
            </a:pPr>
            <a:r>
              <a:t>A considerable amount of restructuring and retraining/skill development is needed</a:t>
            </a:r>
          </a:p>
          <a:p>
            <a:pPr lvl="1" marL="742950" indent="-285750">
              <a:lnSpc>
                <a:spcPct val="80000"/>
              </a:lnSpc>
              <a:defRPr sz="1800"/>
            </a:pPr>
            <a:r>
              <a:t>The required change is outside of your realm of influence (e.g. dept under someone else’s leadership)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Title 1"/>
          <p:cNvSpPr txBox="1"/>
          <p:nvPr>
            <p:ph type="title"/>
          </p:nvPr>
        </p:nvSpPr>
        <p:spPr>
          <a:xfrm>
            <a:off x="646111" y="452718"/>
            <a:ext cx="9404723" cy="1065207"/>
          </a:xfrm>
          <a:prstGeom prst="rect">
            <a:avLst/>
          </a:prstGeom>
        </p:spPr>
        <p:txBody>
          <a:bodyPr/>
          <a:lstStyle/>
          <a:p>
            <a:pPr/>
            <a:r>
              <a:t>Project Feasibility Scoring</a:t>
            </a:r>
          </a:p>
        </p:txBody>
      </p:sp>
      <p:sp>
        <p:nvSpPr>
          <p:cNvPr id="316" name="Content Placeholder 8"/>
          <p:cNvSpPr txBox="1"/>
          <p:nvPr>
            <p:ph type="body" sz="half" idx="1"/>
          </p:nvPr>
        </p:nvSpPr>
        <p:spPr>
          <a:xfrm>
            <a:off x="646111" y="1371599"/>
            <a:ext cx="4208758" cy="4872791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90000"/>
              </a:lnSpc>
            </a:pPr>
            <a:r>
              <a:t>Consider quantifying feasibility for a more objective assessment of potential projects</a:t>
            </a:r>
          </a:p>
          <a:p>
            <a:pPr>
              <a:lnSpc>
                <a:spcPct val="90000"/>
              </a:lnSpc>
            </a:pPr>
            <a:r>
              <a:t>See simplified scoring template to the right (avoid Project # 3!)</a:t>
            </a:r>
          </a:p>
          <a:p>
            <a:pPr>
              <a:lnSpc>
                <a:spcPct val="90000"/>
              </a:lnSpc>
            </a:pPr>
            <a:r>
              <a:t>A more thorough feasibility assessment is provided in the pre-session materials</a:t>
            </a:r>
          </a:p>
        </p:txBody>
      </p:sp>
      <p:pic>
        <p:nvPicPr>
          <p:cNvPr id="317" name="Picture 10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854869" y="1371600"/>
            <a:ext cx="7192423" cy="5346580"/>
          </a:xfrm>
          <a:prstGeom prst="rect">
            <a:avLst/>
          </a:prstGeom>
          <a:ln w="12700">
            <a:miter lim="400000"/>
          </a:ln>
        </p:spPr>
      </p:pic>
      <p:sp>
        <p:nvSpPr>
          <p:cNvPr id="318" name="TextBox 11"/>
          <p:cNvSpPr txBox="1"/>
          <p:nvPr/>
        </p:nvSpPr>
        <p:spPr>
          <a:xfrm>
            <a:off x="244508" y="6469000"/>
            <a:ext cx="2782654" cy="280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400"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/>
            <a:r>
              <a:t>Table taken from TOH QI Tools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Title 1"/>
          <p:cNvSpPr txBox="1"/>
          <p:nvPr>
            <p:ph type="title"/>
          </p:nvPr>
        </p:nvSpPr>
        <p:spPr>
          <a:xfrm>
            <a:off x="646111" y="452718"/>
            <a:ext cx="9404723" cy="1065207"/>
          </a:xfrm>
          <a:prstGeom prst="rect">
            <a:avLst/>
          </a:prstGeom>
        </p:spPr>
        <p:txBody>
          <a:bodyPr/>
          <a:lstStyle/>
          <a:p>
            <a:pPr/>
            <a:r>
              <a:t>QI Project Plan – Questions to Tackle</a:t>
            </a:r>
          </a:p>
        </p:txBody>
      </p:sp>
      <p:sp>
        <p:nvSpPr>
          <p:cNvPr id="321" name="Content Placeholder 2"/>
          <p:cNvSpPr txBox="1"/>
          <p:nvPr>
            <p:ph type="body" idx="1"/>
          </p:nvPr>
        </p:nvSpPr>
        <p:spPr>
          <a:xfrm>
            <a:off x="763588" y="1676400"/>
            <a:ext cx="9286265" cy="4571999"/>
          </a:xfrm>
          <a:prstGeom prst="rect">
            <a:avLst/>
          </a:prstGeom>
        </p:spPr>
        <p:txBody>
          <a:bodyPr/>
          <a:lstStyle/>
          <a:p>
            <a:pPr/>
            <a:r>
              <a:t>1. Who would you involve in your project (stakeholders)?</a:t>
            </a:r>
          </a:p>
          <a:p>
            <a:pPr/>
            <a:r>
              <a:t>2. What do you think is contributing to this problem?</a:t>
            </a:r>
          </a:p>
          <a:p>
            <a:pPr/>
            <a:r>
              <a:t>3. Which aspect of this issue would you propose to tackle?</a:t>
            </a:r>
          </a:p>
          <a:p>
            <a:pPr marL="0" indent="0">
              <a:buSzTx/>
              <a:buFont typeface="Wingdings 3"/>
              <a:buNone/>
            </a:pPr>
            <a:r>
              <a:t>(What/how would you change to produce improvement?)</a:t>
            </a:r>
          </a:p>
          <a:p>
            <a:pPr/>
            <a:r>
              <a:t>4. Is the planned change sustainable?</a:t>
            </a:r>
          </a:p>
          <a:p>
            <a:pPr/>
            <a:r>
              <a:t>5. What would you measure/track?</a:t>
            </a:r>
          </a:p>
          <a:p>
            <a:pPr/>
            <a:r>
              <a:t>6. How would you manage/market the change?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Title 1"/>
          <p:cNvSpPr txBox="1"/>
          <p:nvPr>
            <p:ph type="title"/>
          </p:nvPr>
        </p:nvSpPr>
        <p:spPr>
          <a:xfrm>
            <a:off x="1214437" y="314325"/>
            <a:ext cx="9744076" cy="996246"/>
          </a:xfrm>
          <a:prstGeom prst="rect">
            <a:avLst/>
          </a:prstGeom>
        </p:spPr>
        <p:txBody>
          <a:bodyPr/>
          <a:lstStyle/>
          <a:p>
            <a:pPr/>
            <a:r>
              <a:t>1. Creating a Team</a:t>
            </a:r>
          </a:p>
        </p:txBody>
      </p:sp>
      <p:pic>
        <p:nvPicPr>
          <p:cNvPr id="324" name="Picture 5" descr="Picture 5"/>
          <p:cNvPicPr>
            <a:picLocks noChangeAspect="1"/>
          </p:cNvPicPr>
          <p:nvPr/>
        </p:nvPicPr>
        <p:blipFill>
          <a:blip r:embed="rId2">
            <a:extLst/>
          </a:blip>
          <a:srcRect l="13107" t="0" r="6177" b="0"/>
          <a:stretch>
            <a:fillRect/>
          </a:stretch>
        </p:blipFill>
        <p:spPr>
          <a:xfrm>
            <a:off x="2884170" y="1238041"/>
            <a:ext cx="6423660" cy="530563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Title 1"/>
          <p:cNvSpPr txBox="1"/>
          <p:nvPr>
            <p:ph type="title"/>
          </p:nvPr>
        </p:nvSpPr>
        <p:spPr>
          <a:xfrm>
            <a:off x="646111" y="452718"/>
            <a:ext cx="9404723" cy="1065207"/>
          </a:xfrm>
          <a:prstGeom prst="rect">
            <a:avLst/>
          </a:prstGeom>
        </p:spPr>
        <p:txBody>
          <a:bodyPr/>
          <a:lstStyle/>
          <a:p>
            <a:pPr/>
            <a:r>
              <a:t>Picking Your Team Members</a:t>
            </a:r>
          </a:p>
        </p:txBody>
      </p:sp>
      <p:sp>
        <p:nvSpPr>
          <p:cNvPr id="327" name="Content Placeholder 2"/>
          <p:cNvSpPr txBox="1"/>
          <p:nvPr>
            <p:ph type="body" idx="1"/>
          </p:nvPr>
        </p:nvSpPr>
        <p:spPr>
          <a:xfrm>
            <a:off x="768625" y="1517924"/>
            <a:ext cx="10204176" cy="4545252"/>
          </a:xfrm>
          <a:prstGeom prst="rect">
            <a:avLst/>
          </a:prstGeom>
        </p:spPr>
        <p:txBody>
          <a:bodyPr/>
          <a:lstStyle/>
          <a:p>
            <a:pPr/>
            <a:r>
              <a:t>Multidisciplinary teams are best</a:t>
            </a:r>
          </a:p>
          <a:p>
            <a:pPr/>
            <a:r>
              <a:t>Who has insight into problem?</a:t>
            </a:r>
          </a:p>
          <a:p>
            <a:pPr/>
            <a:r>
              <a:t>Who has insight into the solution?</a:t>
            </a:r>
          </a:p>
          <a:p>
            <a:pPr/>
            <a:r>
              <a:t>Who can reduce obstacles?</a:t>
            </a:r>
          </a:p>
          <a:p>
            <a:pPr/>
            <a:r>
              <a:t>Which influencers will champion the cause?</a:t>
            </a:r>
          </a:p>
          <a:p>
            <a:pPr/>
            <a:r>
              <a:t>Who will be affected by the change?</a:t>
            </a:r>
          </a:p>
          <a:p>
            <a:pPr/>
            <a:r>
              <a:t>These are your </a:t>
            </a:r>
            <a:r>
              <a:rPr b="1"/>
              <a:t>STAKEHOLDERS</a:t>
            </a:r>
            <a:endParaRPr b="1"/>
          </a:p>
          <a:p>
            <a:pPr marL="0" indent="0">
              <a:buSzTx/>
              <a:buFont typeface="Wingdings 3"/>
              <a:buNone/>
            </a:pPr>
            <a:r>
              <a:t>(NB: This group often evolves over time 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Title 1"/>
          <p:cNvSpPr txBox="1"/>
          <p:nvPr>
            <p:ph type="title"/>
          </p:nvPr>
        </p:nvSpPr>
        <p:spPr>
          <a:xfrm>
            <a:off x="846916" y="328611"/>
            <a:ext cx="9914747" cy="1014214"/>
          </a:xfrm>
          <a:prstGeom prst="rect">
            <a:avLst/>
          </a:prstGeom>
        </p:spPr>
        <p:txBody>
          <a:bodyPr/>
          <a:lstStyle/>
          <a:p>
            <a:pPr/>
            <a:r>
              <a:t>2. Identify the Root Causes</a:t>
            </a:r>
          </a:p>
        </p:txBody>
      </p:sp>
      <p:pic>
        <p:nvPicPr>
          <p:cNvPr id="330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40130" y="1342825"/>
            <a:ext cx="9304020" cy="531658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Title 1"/>
          <p:cNvSpPr txBox="1"/>
          <p:nvPr>
            <p:ph type="title"/>
          </p:nvPr>
        </p:nvSpPr>
        <p:spPr>
          <a:xfrm>
            <a:off x="646111" y="452718"/>
            <a:ext cx="9404723" cy="1065207"/>
          </a:xfrm>
          <a:prstGeom prst="rect">
            <a:avLst/>
          </a:prstGeom>
        </p:spPr>
        <p:txBody>
          <a:bodyPr/>
          <a:lstStyle/>
          <a:p>
            <a:pPr/>
            <a:r>
              <a:t>Root Cause Analysis Tools</a:t>
            </a:r>
          </a:p>
        </p:txBody>
      </p:sp>
      <p:sp>
        <p:nvSpPr>
          <p:cNvPr id="333" name="Content Placeholder 2"/>
          <p:cNvSpPr txBox="1"/>
          <p:nvPr>
            <p:ph type="body" idx="1"/>
          </p:nvPr>
        </p:nvSpPr>
        <p:spPr>
          <a:xfrm>
            <a:off x="763589" y="1404729"/>
            <a:ext cx="9122534" cy="5000554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80000"/>
              </a:lnSpc>
              <a:defRPr sz="2100"/>
            </a:pPr>
            <a:r>
              <a:t>There are many RCA tools available*</a:t>
            </a:r>
          </a:p>
          <a:p>
            <a:pPr lvl="1" marL="742950" indent="-285750">
              <a:lnSpc>
                <a:spcPct val="80000"/>
              </a:lnSpc>
              <a:defRPr sz="1700"/>
            </a:pPr>
            <a:r>
              <a:t>5 Why’s</a:t>
            </a:r>
          </a:p>
          <a:p>
            <a:pPr lvl="1" marL="742950" indent="-285750">
              <a:lnSpc>
                <a:spcPct val="80000"/>
              </a:lnSpc>
              <a:defRPr sz="1700"/>
            </a:pPr>
            <a:r>
              <a:t>Fishbone/Ishikawa diagram</a:t>
            </a:r>
          </a:p>
          <a:p>
            <a:pPr lvl="1" marL="742950" indent="-285750">
              <a:lnSpc>
                <a:spcPct val="80000"/>
              </a:lnSpc>
              <a:defRPr sz="1700"/>
            </a:pPr>
            <a:r>
              <a:t>Process mapping</a:t>
            </a:r>
          </a:p>
          <a:p>
            <a:pPr lvl="1" marL="742950" indent="-285750">
              <a:lnSpc>
                <a:spcPct val="80000"/>
              </a:lnSpc>
              <a:defRPr sz="1700"/>
            </a:pPr>
            <a:r>
              <a:t>Pareto analysis</a:t>
            </a:r>
          </a:p>
          <a:p>
            <a:pPr lvl="1" marL="742950" indent="-285750">
              <a:lnSpc>
                <a:spcPct val="80000"/>
              </a:lnSpc>
              <a:defRPr sz="1700"/>
            </a:pPr>
            <a:r>
              <a:t>Constellation diagram</a:t>
            </a:r>
          </a:p>
          <a:p>
            <a:pPr lvl="1" marL="742950" indent="-285750">
              <a:lnSpc>
                <a:spcPct val="80000"/>
              </a:lnSpc>
              <a:defRPr sz="1700"/>
            </a:pPr>
            <a:r>
              <a:t>Failure Mode and Effects Analysis (FMEA)</a:t>
            </a:r>
          </a:p>
          <a:p>
            <a:pPr>
              <a:lnSpc>
                <a:spcPct val="80000"/>
              </a:lnSpc>
              <a:defRPr sz="2100"/>
            </a:pPr>
            <a:r>
              <a:t>Best tools used depend on the nature of the problem being studied</a:t>
            </a:r>
          </a:p>
          <a:p>
            <a:pPr>
              <a:lnSpc>
                <a:spcPct val="80000"/>
              </a:lnSpc>
              <a:defRPr sz="2100"/>
            </a:pPr>
            <a:r>
              <a:t>Can use more than one tool for some problems</a:t>
            </a:r>
          </a:p>
          <a:p>
            <a:pPr>
              <a:lnSpc>
                <a:spcPct val="80000"/>
              </a:lnSpc>
              <a:defRPr b="1" sz="2100"/>
            </a:pPr>
            <a:r>
              <a:t>BEST</a:t>
            </a:r>
            <a:r>
              <a:rPr b="0"/>
              <a:t> analyses involve multidisciplinary teams of stakeholders for diverse inputs/perspectives!</a:t>
            </a:r>
          </a:p>
          <a:p>
            <a:pPr marL="0" indent="0">
              <a:lnSpc>
                <a:spcPct val="80000"/>
              </a:lnSpc>
              <a:buSzTx/>
              <a:buFont typeface="Wingdings 3"/>
              <a:buNone/>
              <a:defRPr sz="2100"/>
            </a:pPr>
          </a:p>
          <a:p>
            <a:pPr marL="0" indent="0">
              <a:lnSpc>
                <a:spcPct val="80000"/>
              </a:lnSpc>
              <a:buSzTx/>
              <a:buFont typeface="Wingdings 3"/>
              <a:buNone/>
              <a:defRPr sz="1500"/>
            </a:pPr>
            <a:r>
              <a:t>*Slides 18-21 are illustrative examples of RCA’s for the benefit of the PGY-2’s, who weren’t at the Spring 2021 Systems Thinking session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0" name="Group 3"/>
          <p:cNvGrpSpPr/>
          <p:nvPr/>
        </p:nvGrpSpPr>
        <p:grpSpPr>
          <a:xfrm>
            <a:off x="3530454" y="1435767"/>
            <a:ext cx="6401347" cy="5207080"/>
            <a:chOff x="0" y="0"/>
            <a:chExt cx="6401346" cy="5207079"/>
          </a:xfrm>
        </p:grpSpPr>
        <p:grpSp>
          <p:nvGrpSpPr>
            <p:cNvPr id="373" name="Diagram 1"/>
            <p:cNvGrpSpPr/>
            <p:nvPr/>
          </p:nvGrpSpPr>
          <p:grpSpPr>
            <a:xfrm>
              <a:off x="-1" y="235740"/>
              <a:ext cx="6401348" cy="4022330"/>
              <a:chOff x="0" y="0"/>
              <a:chExt cx="6401346" cy="4022328"/>
            </a:xfrm>
          </p:grpSpPr>
          <p:sp>
            <p:nvSpPr>
              <p:cNvPr id="335" name="Shape"/>
              <p:cNvSpPr/>
              <p:nvPr/>
            </p:nvSpPr>
            <p:spPr>
              <a:xfrm rot="5400000">
                <a:off x="541051" y="560978"/>
                <a:ext cx="515907" cy="60917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15593"/>
                    </a:moveTo>
                    <a:lnTo>
                      <a:pt x="12653" y="15593"/>
                    </a:lnTo>
                    <a:lnTo>
                      <a:pt x="12653" y="6545"/>
                    </a:lnTo>
                    <a:lnTo>
                      <a:pt x="10800" y="6545"/>
                    </a:lnTo>
                    <a:lnTo>
                      <a:pt x="16200" y="0"/>
                    </a:lnTo>
                    <a:lnTo>
                      <a:pt x="21600" y="6545"/>
                    </a:lnTo>
                    <a:lnTo>
                      <a:pt x="19747" y="6545"/>
                    </a:lnTo>
                    <a:lnTo>
                      <a:pt x="19747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C2D6F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grpSp>
            <p:nvGrpSpPr>
              <p:cNvPr id="338" name="Group"/>
              <p:cNvGrpSpPr/>
              <p:nvPr/>
            </p:nvGrpSpPr>
            <p:grpSpPr>
              <a:xfrm>
                <a:off x="0" y="0"/>
                <a:ext cx="1116924" cy="607911"/>
                <a:chOff x="0" y="0"/>
                <a:chExt cx="1116923" cy="607910"/>
              </a:xfrm>
            </p:grpSpPr>
            <p:sp>
              <p:nvSpPr>
                <p:cNvPr id="336" name="Rounded Rectangle"/>
                <p:cNvSpPr/>
                <p:nvPr/>
              </p:nvSpPr>
              <p:spPr>
                <a:xfrm>
                  <a:off x="0" y="0"/>
                  <a:ext cx="1116924" cy="607911"/>
                </a:xfrm>
                <a:prstGeom prst="roundRect">
                  <a:avLst>
                    <a:gd name="adj" fmla="val 16670"/>
                  </a:avLst>
                </a:prstGeom>
                <a:solidFill>
                  <a:schemeClr val="accent4"/>
                </a:solidFill>
                <a:ln w="12700" cap="flat">
                  <a:noFill/>
                  <a:miter lim="400000"/>
                </a:ln>
                <a:effectLst>
                  <a:outerShdw sx="100000" sy="100000" kx="0" ky="0" algn="b" rotWithShape="0" blurRad="38100" dist="25400" dir="5400000">
                    <a:srgbClr val="000000">
                      <a:alpha val="45000"/>
                    </a:srgbClr>
                  </a:outerShdw>
                </a:effectLst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 defTabSz="666750">
                    <a:lnSpc>
                      <a:spcPct val="90000"/>
                    </a:lnSpc>
                    <a:spcBef>
                      <a:spcPts val="700"/>
                    </a:spcBef>
                    <a:defRPr>
                      <a:solidFill>
                        <a:srgbClr val="FFFFFF"/>
                      </a:solidFill>
                    </a:defRPr>
                  </a:pPr>
                </a:p>
              </p:txBody>
            </p:sp>
            <p:sp>
              <p:nvSpPr>
                <p:cNvPr id="337" name="Caught Speeding"/>
                <p:cNvSpPr txBox="1"/>
                <p:nvPr/>
              </p:nvSpPr>
              <p:spPr>
                <a:xfrm>
                  <a:off x="30783" y="29680"/>
                  <a:ext cx="1055358" cy="54864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57150" tIns="57150" rIns="57150" bIns="57150" numCol="1" anchor="ctr">
                  <a:spAutoFit/>
                </a:bodyPr>
                <a:lstStyle>
                  <a:lvl1pPr algn="ctr" defTabSz="666750">
                    <a:lnSpc>
                      <a:spcPct val="90000"/>
                    </a:lnSpc>
                    <a:spcBef>
                      <a:spcPts val="600"/>
                    </a:spcBef>
                    <a:defRPr b="1" sz="1500">
                      <a:solidFill>
                        <a:srgbClr val="FFFFFF"/>
                      </a:solidFill>
                    </a:defRPr>
                  </a:lvl1pPr>
                </a:lstStyle>
                <a:p>
                  <a:pPr/>
                  <a:r>
                    <a:t>Caught Speeding</a:t>
                  </a:r>
                </a:p>
              </p:txBody>
            </p:sp>
          </p:grpSp>
          <p:grpSp>
            <p:nvGrpSpPr>
              <p:cNvPr id="341" name="Group"/>
              <p:cNvGrpSpPr/>
              <p:nvPr/>
            </p:nvGrpSpPr>
            <p:grpSpPr>
              <a:xfrm>
                <a:off x="1109188" y="57978"/>
                <a:ext cx="1346360" cy="491340"/>
                <a:chOff x="0" y="0"/>
                <a:chExt cx="1346358" cy="491339"/>
              </a:xfrm>
            </p:grpSpPr>
            <p:sp>
              <p:nvSpPr>
                <p:cNvPr id="339" name="Rectangle"/>
                <p:cNvSpPr/>
                <p:nvPr/>
              </p:nvSpPr>
              <p:spPr>
                <a:xfrm>
                  <a:off x="-1" y="-1"/>
                  <a:ext cx="1346360" cy="491341"/>
                </a:xfrm>
                <a:prstGeom prst="rect">
                  <a:avLst/>
                </a:prstGeom>
                <a:noFill/>
                <a:ln w="9525" cap="rnd">
                  <a:solidFill>
                    <a:srgbClr val="000000">
                      <a:alpha val="0"/>
                    </a:srgbClr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defTabSz="889000">
                    <a:lnSpc>
                      <a:spcPct val="90000"/>
                    </a:lnSpc>
                    <a:spcBef>
                      <a:spcPts val="300"/>
                    </a:spcBef>
                    <a:defRPr>
                      <a:solidFill>
                        <a:srgbClr val="FFFFFF"/>
                      </a:solidFill>
                    </a:defRPr>
                  </a:pPr>
                </a:p>
              </p:txBody>
            </p:sp>
            <p:sp>
              <p:nvSpPr>
                <p:cNvPr id="340" name="Why?"/>
                <p:cNvSpPr txBox="1"/>
                <p:nvPr/>
              </p:nvSpPr>
              <p:spPr>
                <a:xfrm>
                  <a:off x="0" y="17069"/>
                  <a:ext cx="1346359" cy="45720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76200" tIns="76200" rIns="76200" bIns="76200" numCol="1" anchor="ctr">
                  <a:spAutoFit/>
                </a:bodyPr>
                <a:lstStyle/>
                <a:p>
                  <a:pPr lvl="1" marL="228600" indent="-228600" defTabSz="889000">
                    <a:lnSpc>
                      <a:spcPct val="90000"/>
                    </a:lnSpc>
                    <a:spcBef>
                      <a:spcPts val="300"/>
                    </a:spcBef>
                    <a:buSzPct val="100000"/>
                    <a:buChar char="•"/>
                    <a:defRPr b="1" sz="2000">
                      <a:solidFill>
                        <a:srgbClr val="FFFFFF"/>
                      </a:solidFill>
                    </a:defRPr>
                  </a:pPr>
                  <a:r>
                    <a:t>Why?</a:t>
                  </a:r>
                </a:p>
              </p:txBody>
            </p:sp>
          </p:grpSp>
          <p:sp>
            <p:nvSpPr>
              <p:cNvPr id="342" name="Shape"/>
              <p:cNvSpPr/>
              <p:nvPr/>
            </p:nvSpPr>
            <p:spPr>
              <a:xfrm rot="5400000">
                <a:off x="1517187" y="1243861"/>
                <a:ext cx="515907" cy="60917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15593"/>
                    </a:moveTo>
                    <a:lnTo>
                      <a:pt x="12653" y="15593"/>
                    </a:lnTo>
                    <a:lnTo>
                      <a:pt x="12653" y="6545"/>
                    </a:lnTo>
                    <a:lnTo>
                      <a:pt x="10800" y="6545"/>
                    </a:lnTo>
                    <a:lnTo>
                      <a:pt x="16200" y="0"/>
                    </a:lnTo>
                    <a:lnTo>
                      <a:pt x="21600" y="6545"/>
                    </a:lnTo>
                    <a:lnTo>
                      <a:pt x="19747" y="6545"/>
                    </a:lnTo>
                    <a:lnTo>
                      <a:pt x="19747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CDE0F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grpSp>
            <p:nvGrpSpPr>
              <p:cNvPr id="345" name="Group"/>
              <p:cNvGrpSpPr/>
              <p:nvPr/>
            </p:nvGrpSpPr>
            <p:grpSpPr>
              <a:xfrm>
                <a:off x="1103894" y="682883"/>
                <a:ext cx="900762" cy="607911"/>
                <a:chOff x="0" y="0"/>
                <a:chExt cx="900760" cy="607910"/>
              </a:xfrm>
            </p:grpSpPr>
            <p:sp>
              <p:nvSpPr>
                <p:cNvPr id="343" name="Rounded Rectangle"/>
                <p:cNvSpPr/>
                <p:nvPr/>
              </p:nvSpPr>
              <p:spPr>
                <a:xfrm>
                  <a:off x="0" y="0"/>
                  <a:ext cx="900761" cy="607911"/>
                </a:xfrm>
                <a:prstGeom prst="roundRect">
                  <a:avLst>
                    <a:gd name="adj" fmla="val 16670"/>
                  </a:avLst>
                </a:prstGeom>
                <a:solidFill>
                  <a:srgbClr val="60ABF3"/>
                </a:solidFill>
                <a:ln w="12700" cap="flat">
                  <a:noFill/>
                  <a:miter lim="400000"/>
                </a:ln>
                <a:effectLst>
                  <a:outerShdw sx="100000" sy="100000" kx="0" ky="0" algn="b" rotWithShape="0" blurRad="38100" dist="25400" dir="5400000">
                    <a:srgbClr val="000000">
                      <a:alpha val="45000"/>
                    </a:srgbClr>
                  </a:outerShdw>
                </a:effectLst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 defTabSz="666750">
                    <a:lnSpc>
                      <a:spcPct val="90000"/>
                    </a:lnSpc>
                    <a:spcBef>
                      <a:spcPts val="700"/>
                    </a:spcBef>
                    <a:defRPr>
                      <a:solidFill>
                        <a:srgbClr val="FFFFFF"/>
                      </a:solidFill>
                    </a:defRPr>
                  </a:pPr>
                </a:p>
              </p:txBody>
            </p:sp>
            <p:sp>
              <p:nvSpPr>
                <p:cNvPr id="344" name="Late for Work"/>
                <p:cNvSpPr txBox="1"/>
                <p:nvPr/>
              </p:nvSpPr>
              <p:spPr>
                <a:xfrm>
                  <a:off x="30784" y="29680"/>
                  <a:ext cx="839193" cy="54864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57150" tIns="57150" rIns="57150" bIns="57150" numCol="1" anchor="ctr">
                  <a:spAutoFit/>
                </a:bodyPr>
                <a:lstStyle>
                  <a:lvl1pPr algn="ctr" defTabSz="666750">
                    <a:lnSpc>
                      <a:spcPct val="90000"/>
                    </a:lnSpc>
                    <a:spcBef>
                      <a:spcPts val="600"/>
                    </a:spcBef>
                    <a:defRPr b="1" sz="1500">
                      <a:solidFill>
                        <a:srgbClr val="FFFFFF"/>
                      </a:solidFill>
                    </a:defRPr>
                  </a:lvl1pPr>
                </a:lstStyle>
                <a:p>
                  <a:pPr/>
                  <a:r>
                    <a:t>Late for Work</a:t>
                  </a:r>
                </a:p>
              </p:txBody>
            </p:sp>
          </p:grpSp>
          <p:grpSp>
            <p:nvGrpSpPr>
              <p:cNvPr id="348" name="Group"/>
              <p:cNvGrpSpPr/>
              <p:nvPr/>
            </p:nvGrpSpPr>
            <p:grpSpPr>
              <a:xfrm>
                <a:off x="2010399" y="740861"/>
                <a:ext cx="1346360" cy="491340"/>
                <a:chOff x="0" y="0"/>
                <a:chExt cx="1346358" cy="491339"/>
              </a:xfrm>
            </p:grpSpPr>
            <p:sp>
              <p:nvSpPr>
                <p:cNvPr id="346" name="Rectangle"/>
                <p:cNvSpPr/>
                <p:nvPr/>
              </p:nvSpPr>
              <p:spPr>
                <a:xfrm>
                  <a:off x="-1" y="-1"/>
                  <a:ext cx="1346360" cy="491341"/>
                </a:xfrm>
                <a:prstGeom prst="rect">
                  <a:avLst/>
                </a:prstGeom>
                <a:noFill/>
                <a:ln w="9525" cap="rnd">
                  <a:solidFill>
                    <a:srgbClr val="000000">
                      <a:alpha val="0"/>
                    </a:srgbClr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defTabSz="889000">
                    <a:lnSpc>
                      <a:spcPct val="90000"/>
                    </a:lnSpc>
                    <a:spcBef>
                      <a:spcPts val="300"/>
                    </a:spcBef>
                    <a:defRPr>
                      <a:solidFill>
                        <a:srgbClr val="FFFFFF"/>
                      </a:solidFill>
                    </a:defRPr>
                  </a:pPr>
                </a:p>
              </p:txBody>
            </p:sp>
            <p:sp>
              <p:nvSpPr>
                <p:cNvPr id="347" name="Why?"/>
                <p:cNvSpPr txBox="1"/>
                <p:nvPr/>
              </p:nvSpPr>
              <p:spPr>
                <a:xfrm>
                  <a:off x="0" y="17069"/>
                  <a:ext cx="1346359" cy="45720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76200" tIns="76200" rIns="76200" bIns="76200" numCol="1" anchor="ctr">
                  <a:spAutoFit/>
                </a:bodyPr>
                <a:lstStyle/>
                <a:p>
                  <a:pPr lvl="1" marL="228600" indent="-228600" defTabSz="889000">
                    <a:lnSpc>
                      <a:spcPct val="90000"/>
                    </a:lnSpc>
                    <a:spcBef>
                      <a:spcPts val="300"/>
                    </a:spcBef>
                    <a:buSzPct val="100000"/>
                    <a:buChar char="•"/>
                    <a:defRPr b="1" sz="2000">
                      <a:solidFill>
                        <a:srgbClr val="FFFFFF"/>
                      </a:solidFill>
                    </a:defRPr>
                  </a:pPr>
                  <a:r>
                    <a:t>Why?</a:t>
                  </a:r>
                </a:p>
              </p:txBody>
            </p:sp>
          </p:grpSp>
          <p:sp>
            <p:nvSpPr>
              <p:cNvPr id="349" name="Shape"/>
              <p:cNvSpPr/>
              <p:nvPr/>
            </p:nvSpPr>
            <p:spPr>
              <a:xfrm rot="5400000">
                <a:off x="2516931" y="1926745"/>
                <a:ext cx="515908" cy="60917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15593"/>
                    </a:moveTo>
                    <a:lnTo>
                      <a:pt x="12653" y="15593"/>
                    </a:lnTo>
                    <a:lnTo>
                      <a:pt x="12653" y="6545"/>
                    </a:lnTo>
                    <a:lnTo>
                      <a:pt x="10800" y="6545"/>
                    </a:lnTo>
                    <a:lnTo>
                      <a:pt x="16200" y="0"/>
                    </a:lnTo>
                    <a:lnTo>
                      <a:pt x="21600" y="6545"/>
                    </a:lnTo>
                    <a:lnTo>
                      <a:pt x="19747" y="6545"/>
                    </a:lnTo>
                    <a:lnTo>
                      <a:pt x="19747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D7E9F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grpSp>
            <p:nvGrpSpPr>
              <p:cNvPr id="352" name="Group"/>
              <p:cNvGrpSpPr/>
              <p:nvPr/>
            </p:nvGrpSpPr>
            <p:grpSpPr>
              <a:xfrm>
                <a:off x="2074944" y="1342192"/>
                <a:ext cx="900762" cy="607911"/>
                <a:chOff x="0" y="0"/>
                <a:chExt cx="900760" cy="607910"/>
              </a:xfrm>
            </p:grpSpPr>
            <p:sp>
              <p:nvSpPr>
                <p:cNvPr id="350" name="Rounded Rectangle"/>
                <p:cNvSpPr/>
                <p:nvPr/>
              </p:nvSpPr>
              <p:spPr>
                <a:xfrm>
                  <a:off x="0" y="0"/>
                  <a:ext cx="900761" cy="607911"/>
                </a:xfrm>
                <a:prstGeom prst="roundRect">
                  <a:avLst>
                    <a:gd name="adj" fmla="val 16670"/>
                  </a:avLst>
                </a:prstGeom>
                <a:solidFill>
                  <a:srgbClr val="65B5F1"/>
                </a:solidFill>
                <a:ln w="12700" cap="flat">
                  <a:noFill/>
                  <a:miter lim="400000"/>
                </a:ln>
                <a:effectLst>
                  <a:outerShdw sx="100000" sy="100000" kx="0" ky="0" algn="b" rotWithShape="0" blurRad="38100" dist="25400" dir="5400000">
                    <a:srgbClr val="000000">
                      <a:alpha val="45000"/>
                    </a:srgbClr>
                  </a:outerShdw>
                </a:effectLst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 defTabSz="666750">
                    <a:lnSpc>
                      <a:spcPct val="90000"/>
                    </a:lnSpc>
                    <a:spcBef>
                      <a:spcPts val="700"/>
                    </a:spcBef>
                    <a:defRPr>
                      <a:solidFill>
                        <a:srgbClr val="FFFFFF"/>
                      </a:solidFill>
                    </a:defRPr>
                  </a:pPr>
                </a:p>
              </p:txBody>
            </p:sp>
            <p:sp>
              <p:nvSpPr>
                <p:cNvPr id="351" name="Woke Up Late"/>
                <p:cNvSpPr txBox="1"/>
                <p:nvPr/>
              </p:nvSpPr>
              <p:spPr>
                <a:xfrm>
                  <a:off x="30784" y="29680"/>
                  <a:ext cx="839193" cy="54864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57150" tIns="57150" rIns="57150" bIns="57150" numCol="1" anchor="ctr">
                  <a:spAutoFit/>
                </a:bodyPr>
                <a:lstStyle>
                  <a:lvl1pPr algn="ctr" defTabSz="666750">
                    <a:lnSpc>
                      <a:spcPct val="90000"/>
                    </a:lnSpc>
                    <a:spcBef>
                      <a:spcPts val="600"/>
                    </a:spcBef>
                    <a:defRPr b="1" sz="1500">
                      <a:solidFill>
                        <a:srgbClr val="FFFFFF"/>
                      </a:solidFill>
                    </a:defRPr>
                  </a:lvl1pPr>
                </a:lstStyle>
                <a:p>
                  <a:pPr/>
                  <a:r>
                    <a:t>Woke Up Late</a:t>
                  </a:r>
                </a:p>
              </p:txBody>
            </p:sp>
          </p:grpSp>
          <p:grpSp>
            <p:nvGrpSpPr>
              <p:cNvPr id="355" name="Group"/>
              <p:cNvGrpSpPr/>
              <p:nvPr/>
            </p:nvGrpSpPr>
            <p:grpSpPr>
              <a:xfrm>
                <a:off x="3010143" y="1423745"/>
                <a:ext cx="1346359" cy="491340"/>
                <a:chOff x="0" y="0"/>
                <a:chExt cx="1346358" cy="491339"/>
              </a:xfrm>
            </p:grpSpPr>
            <p:sp>
              <p:nvSpPr>
                <p:cNvPr id="353" name="Rectangle"/>
                <p:cNvSpPr/>
                <p:nvPr/>
              </p:nvSpPr>
              <p:spPr>
                <a:xfrm>
                  <a:off x="-1" y="-1"/>
                  <a:ext cx="1346360" cy="491341"/>
                </a:xfrm>
                <a:prstGeom prst="rect">
                  <a:avLst/>
                </a:prstGeom>
                <a:noFill/>
                <a:ln w="9525" cap="rnd">
                  <a:solidFill>
                    <a:srgbClr val="000000">
                      <a:alpha val="0"/>
                    </a:srgbClr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defTabSz="889000">
                    <a:lnSpc>
                      <a:spcPct val="90000"/>
                    </a:lnSpc>
                    <a:spcBef>
                      <a:spcPts val="300"/>
                    </a:spcBef>
                    <a:defRPr>
                      <a:solidFill>
                        <a:srgbClr val="FFFFFF"/>
                      </a:solidFill>
                    </a:defRPr>
                  </a:pPr>
                </a:p>
              </p:txBody>
            </p:sp>
            <p:sp>
              <p:nvSpPr>
                <p:cNvPr id="354" name="Why?"/>
                <p:cNvSpPr txBox="1"/>
                <p:nvPr/>
              </p:nvSpPr>
              <p:spPr>
                <a:xfrm>
                  <a:off x="0" y="17069"/>
                  <a:ext cx="1346359" cy="45720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76200" tIns="76200" rIns="76200" bIns="76200" numCol="1" anchor="ctr">
                  <a:spAutoFit/>
                </a:bodyPr>
                <a:lstStyle/>
                <a:p>
                  <a:pPr lvl="1" marL="228600" indent="-228600" defTabSz="889000">
                    <a:lnSpc>
                      <a:spcPct val="90000"/>
                    </a:lnSpc>
                    <a:spcBef>
                      <a:spcPts val="300"/>
                    </a:spcBef>
                    <a:buSzPct val="100000"/>
                    <a:buChar char="•"/>
                    <a:defRPr b="1" sz="2000">
                      <a:solidFill>
                        <a:srgbClr val="FFFFFF"/>
                      </a:solidFill>
                    </a:defRPr>
                  </a:pPr>
                  <a:r>
                    <a:t>Why?</a:t>
                  </a:r>
                </a:p>
              </p:txBody>
            </p:sp>
          </p:grpSp>
          <p:sp>
            <p:nvSpPr>
              <p:cNvPr id="356" name="Shape"/>
              <p:cNvSpPr/>
              <p:nvPr/>
            </p:nvSpPr>
            <p:spPr>
              <a:xfrm rot="5400000">
                <a:off x="3616577" y="2609629"/>
                <a:ext cx="515907" cy="60917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15593"/>
                    </a:moveTo>
                    <a:lnTo>
                      <a:pt x="12653" y="15593"/>
                    </a:lnTo>
                    <a:lnTo>
                      <a:pt x="12653" y="6545"/>
                    </a:lnTo>
                    <a:lnTo>
                      <a:pt x="10800" y="6545"/>
                    </a:lnTo>
                    <a:lnTo>
                      <a:pt x="16200" y="0"/>
                    </a:lnTo>
                    <a:lnTo>
                      <a:pt x="21600" y="6545"/>
                    </a:lnTo>
                    <a:lnTo>
                      <a:pt x="19747" y="6545"/>
                    </a:lnTo>
                    <a:lnTo>
                      <a:pt x="19747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E1F0F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grpSp>
            <p:nvGrpSpPr>
              <p:cNvPr id="359" name="Group"/>
              <p:cNvGrpSpPr/>
              <p:nvPr/>
            </p:nvGrpSpPr>
            <p:grpSpPr>
              <a:xfrm>
                <a:off x="3089458" y="1997005"/>
                <a:ext cx="1158982" cy="711201"/>
                <a:chOff x="0" y="0"/>
                <a:chExt cx="1158981" cy="711200"/>
              </a:xfrm>
            </p:grpSpPr>
            <p:sp>
              <p:nvSpPr>
                <p:cNvPr id="357" name="Rounded Rectangle"/>
                <p:cNvSpPr/>
                <p:nvPr/>
              </p:nvSpPr>
              <p:spPr>
                <a:xfrm>
                  <a:off x="0" y="51644"/>
                  <a:ext cx="1158982" cy="607912"/>
                </a:xfrm>
                <a:prstGeom prst="roundRect">
                  <a:avLst>
                    <a:gd name="adj" fmla="val 16670"/>
                  </a:avLst>
                </a:prstGeom>
                <a:solidFill>
                  <a:srgbClr val="6ABEEF"/>
                </a:solidFill>
                <a:ln w="12700" cap="flat">
                  <a:noFill/>
                  <a:miter lim="400000"/>
                </a:ln>
                <a:effectLst>
                  <a:outerShdw sx="100000" sy="100000" kx="0" ky="0" algn="b" rotWithShape="0" blurRad="38100" dist="25400" dir="5400000">
                    <a:srgbClr val="000000">
                      <a:alpha val="45000"/>
                    </a:srgbClr>
                  </a:outerShdw>
                </a:effectLst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 defTabSz="622300">
                    <a:lnSpc>
                      <a:spcPct val="90000"/>
                    </a:lnSpc>
                    <a:spcBef>
                      <a:spcPts val="700"/>
                    </a:spcBef>
                    <a:defRPr>
                      <a:solidFill>
                        <a:srgbClr val="FFFFFF"/>
                      </a:solidFill>
                    </a:defRPr>
                  </a:pPr>
                </a:p>
              </p:txBody>
            </p:sp>
            <p:sp>
              <p:nvSpPr>
                <p:cNvPr id="358" name="Alarm Clock Didn’t Work"/>
                <p:cNvSpPr txBox="1"/>
                <p:nvPr/>
              </p:nvSpPr>
              <p:spPr>
                <a:xfrm>
                  <a:off x="30783" y="0"/>
                  <a:ext cx="1097415" cy="711200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53339" tIns="53339" rIns="53339" bIns="53339" numCol="1" anchor="ctr">
                  <a:spAutoFit/>
                </a:bodyPr>
                <a:lstStyle>
                  <a:lvl1pPr algn="ctr" defTabSz="622300">
                    <a:lnSpc>
                      <a:spcPct val="90000"/>
                    </a:lnSpc>
                    <a:spcBef>
                      <a:spcPts val="500"/>
                    </a:spcBef>
                    <a:defRPr b="1" sz="1400">
                      <a:solidFill>
                        <a:srgbClr val="FFFFFF"/>
                      </a:solidFill>
                    </a:defRPr>
                  </a:lvl1pPr>
                </a:lstStyle>
                <a:p>
                  <a:pPr/>
                  <a:r>
                    <a:t>Alarm Clock Didn’t Work</a:t>
                  </a:r>
                </a:p>
              </p:txBody>
            </p:sp>
          </p:grpSp>
          <p:grpSp>
            <p:nvGrpSpPr>
              <p:cNvPr id="362" name="Group"/>
              <p:cNvGrpSpPr/>
              <p:nvPr/>
            </p:nvGrpSpPr>
            <p:grpSpPr>
              <a:xfrm>
                <a:off x="4228774" y="2106629"/>
                <a:ext cx="1346359" cy="491340"/>
                <a:chOff x="0" y="0"/>
                <a:chExt cx="1346358" cy="491339"/>
              </a:xfrm>
            </p:grpSpPr>
            <p:sp>
              <p:nvSpPr>
                <p:cNvPr id="360" name="Rectangle"/>
                <p:cNvSpPr/>
                <p:nvPr/>
              </p:nvSpPr>
              <p:spPr>
                <a:xfrm>
                  <a:off x="-1" y="-1"/>
                  <a:ext cx="1346360" cy="491341"/>
                </a:xfrm>
                <a:prstGeom prst="rect">
                  <a:avLst/>
                </a:prstGeom>
                <a:noFill/>
                <a:ln w="9525" cap="rnd">
                  <a:solidFill>
                    <a:srgbClr val="000000">
                      <a:alpha val="0"/>
                    </a:srgbClr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defTabSz="889000">
                    <a:lnSpc>
                      <a:spcPct val="90000"/>
                    </a:lnSpc>
                    <a:spcBef>
                      <a:spcPts val="300"/>
                    </a:spcBef>
                    <a:defRPr>
                      <a:solidFill>
                        <a:srgbClr val="FFFFFF"/>
                      </a:solidFill>
                    </a:defRPr>
                  </a:pPr>
                </a:p>
              </p:txBody>
            </p:sp>
            <p:sp>
              <p:nvSpPr>
                <p:cNvPr id="361" name="Why?"/>
                <p:cNvSpPr txBox="1"/>
                <p:nvPr/>
              </p:nvSpPr>
              <p:spPr>
                <a:xfrm>
                  <a:off x="0" y="17069"/>
                  <a:ext cx="1346359" cy="45720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76200" tIns="76200" rIns="76200" bIns="76200" numCol="1" anchor="ctr">
                  <a:spAutoFit/>
                </a:bodyPr>
                <a:lstStyle/>
                <a:p>
                  <a:pPr lvl="1" marL="228600" indent="-228600" defTabSz="889000">
                    <a:lnSpc>
                      <a:spcPct val="90000"/>
                    </a:lnSpc>
                    <a:spcBef>
                      <a:spcPts val="300"/>
                    </a:spcBef>
                    <a:buSzPct val="100000"/>
                    <a:buChar char="•"/>
                    <a:defRPr b="1" sz="2000">
                      <a:solidFill>
                        <a:srgbClr val="FFFFFF"/>
                      </a:solidFill>
                    </a:defRPr>
                  </a:pPr>
                  <a:r>
                    <a:t>Why?</a:t>
                  </a:r>
                </a:p>
              </p:txBody>
            </p:sp>
          </p:grpSp>
          <p:sp>
            <p:nvSpPr>
              <p:cNvPr id="363" name="Shape"/>
              <p:cNvSpPr/>
              <p:nvPr/>
            </p:nvSpPr>
            <p:spPr>
              <a:xfrm rot="5400000">
                <a:off x="4595132" y="3292512"/>
                <a:ext cx="515907" cy="60917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15593"/>
                    </a:moveTo>
                    <a:lnTo>
                      <a:pt x="12653" y="15593"/>
                    </a:lnTo>
                    <a:lnTo>
                      <a:pt x="12653" y="6545"/>
                    </a:lnTo>
                    <a:lnTo>
                      <a:pt x="10800" y="6545"/>
                    </a:lnTo>
                    <a:lnTo>
                      <a:pt x="16200" y="0"/>
                    </a:lnTo>
                    <a:lnTo>
                      <a:pt x="21600" y="6545"/>
                    </a:lnTo>
                    <a:lnTo>
                      <a:pt x="19747" y="6545"/>
                    </a:lnTo>
                    <a:lnTo>
                      <a:pt x="19747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EAF6F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grpSp>
            <p:nvGrpSpPr>
              <p:cNvPr id="366" name="Group"/>
              <p:cNvGrpSpPr/>
              <p:nvPr/>
            </p:nvGrpSpPr>
            <p:grpSpPr>
              <a:xfrm>
                <a:off x="4188650" y="2731534"/>
                <a:ext cx="900761" cy="607911"/>
                <a:chOff x="0" y="0"/>
                <a:chExt cx="900760" cy="607910"/>
              </a:xfrm>
            </p:grpSpPr>
            <p:sp>
              <p:nvSpPr>
                <p:cNvPr id="364" name="Rounded Rectangle"/>
                <p:cNvSpPr/>
                <p:nvPr/>
              </p:nvSpPr>
              <p:spPr>
                <a:xfrm>
                  <a:off x="0" y="0"/>
                  <a:ext cx="900761" cy="607911"/>
                </a:xfrm>
                <a:prstGeom prst="roundRect">
                  <a:avLst>
                    <a:gd name="adj" fmla="val 16670"/>
                  </a:avLst>
                </a:prstGeom>
                <a:solidFill>
                  <a:srgbClr val="70C6EE"/>
                </a:solidFill>
                <a:ln w="12700" cap="flat">
                  <a:noFill/>
                  <a:miter lim="400000"/>
                </a:ln>
                <a:effectLst>
                  <a:outerShdw sx="100000" sy="100000" kx="0" ky="0" algn="b" rotWithShape="0" blurRad="38100" dist="25400" dir="5400000">
                    <a:srgbClr val="000000">
                      <a:alpha val="45000"/>
                    </a:srgbClr>
                  </a:outerShdw>
                </a:effectLst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 defTabSz="666750">
                    <a:lnSpc>
                      <a:spcPct val="90000"/>
                    </a:lnSpc>
                    <a:spcBef>
                      <a:spcPts val="700"/>
                    </a:spcBef>
                    <a:defRPr>
                      <a:solidFill>
                        <a:srgbClr val="FFFFFF"/>
                      </a:solidFill>
                    </a:defRPr>
                  </a:pPr>
                </a:p>
              </p:txBody>
            </p:sp>
            <p:sp>
              <p:nvSpPr>
                <p:cNvPr id="365" name="Battery Died"/>
                <p:cNvSpPr txBox="1"/>
                <p:nvPr/>
              </p:nvSpPr>
              <p:spPr>
                <a:xfrm>
                  <a:off x="30784" y="29680"/>
                  <a:ext cx="839193" cy="54864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57150" tIns="57150" rIns="57150" bIns="57150" numCol="1" anchor="ctr">
                  <a:spAutoFit/>
                </a:bodyPr>
                <a:lstStyle>
                  <a:lvl1pPr algn="ctr" defTabSz="666750">
                    <a:lnSpc>
                      <a:spcPct val="90000"/>
                    </a:lnSpc>
                    <a:spcBef>
                      <a:spcPts val="600"/>
                    </a:spcBef>
                    <a:defRPr b="1" sz="1500">
                      <a:solidFill>
                        <a:srgbClr val="FFFFFF"/>
                      </a:solidFill>
                    </a:defRPr>
                  </a:lvl1pPr>
                </a:lstStyle>
                <a:p>
                  <a:pPr/>
                  <a:r>
                    <a:t>Battery Died</a:t>
                  </a:r>
                </a:p>
              </p:txBody>
            </p:sp>
          </p:grpSp>
          <p:grpSp>
            <p:nvGrpSpPr>
              <p:cNvPr id="369" name="Group"/>
              <p:cNvGrpSpPr/>
              <p:nvPr/>
            </p:nvGrpSpPr>
            <p:grpSpPr>
              <a:xfrm>
                <a:off x="5054988" y="2789512"/>
                <a:ext cx="1346359" cy="491340"/>
                <a:chOff x="0" y="0"/>
                <a:chExt cx="1346358" cy="491339"/>
              </a:xfrm>
            </p:grpSpPr>
            <p:sp>
              <p:nvSpPr>
                <p:cNvPr id="367" name="Rectangle"/>
                <p:cNvSpPr/>
                <p:nvPr/>
              </p:nvSpPr>
              <p:spPr>
                <a:xfrm>
                  <a:off x="-1" y="-1"/>
                  <a:ext cx="1346360" cy="491341"/>
                </a:xfrm>
                <a:prstGeom prst="rect">
                  <a:avLst/>
                </a:prstGeom>
                <a:noFill/>
                <a:ln w="9525" cap="rnd">
                  <a:solidFill>
                    <a:srgbClr val="000000">
                      <a:alpha val="0"/>
                    </a:srgbClr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defTabSz="889000">
                    <a:lnSpc>
                      <a:spcPct val="90000"/>
                    </a:lnSpc>
                    <a:spcBef>
                      <a:spcPts val="300"/>
                    </a:spcBef>
                    <a:defRPr>
                      <a:solidFill>
                        <a:srgbClr val="FFFFFF"/>
                      </a:solidFill>
                    </a:defRPr>
                  </a:pPr>
                </a:p>
              </p:txBody>
            </p:sp>
            <p:sp>
              <p:nvSpPr>
                <p:cNvPr id="368" name="Why?"/>
                <p:cNvSpPr txBox="1"/>
                <p:nvPr/>
              </p:nvSpPr>
              <p:spPr>
                <a:xfrm>
                  <a:off x="0" y="17069"/>
                  <a:ext cx="1346359" cy="45720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76200" tIns="76200" rIns="76200" bIns="76200" numCol="1" anchor="ctr">
                  <a:spAutoFit/>
                </a:bodyPr>
                <a:lstStyle/>
                <a:p>
                  <a:pPr lvl="1" marL="228600" indent="-228600" defTabSz="889000">
                    <a:lnSpc>
                      <a:spcPct val="90000"/>
                    </a:lnSpc>
                    <a:spcBef>
                      <a:spcPts val="300"/>
                    </a:spcBef>
                    <a:buSzPct val="100000"/>
                    <a:buChar char="•"/>
                    <a:defRPr b="1" sz="2000">
                      <a:solidFill>
                        <a:srgbClr val="FFFFFF"/>
                      </a:solidFill>
                    </a:defRPr>
                  </a:pPr>
                  <a:r>
                    <a:t>Why?</a:t>
                  </a:r>
                </a:p>
              </p:txBody>
            </p:sp>
          </p:grpSp>
          <p:grpSp>
            <p:nvGrpSpPr>
              <p:cNvPr id="372" name="Group"/>
              <p:cNvGrpSpPr/>
              <p:nvPr/>
            </p:nvGrpSpPr>
            <p:grpSpPr>
              <a:xfrm>
                <a:off x="5159647" y="3414418"/>
                <a:ext cx="900761" cy="607911"/>
                <a:chOff x="0" y="0"/>
                <a:chExt cx="900760" cy="607910"/>
              </a:xfrm>
            </p:grpSpPr>
            <p:sp>
              <p:nvSpPr>
                <p:cNvPr id="370" name="Rounded Rectangle"/>
                <p:cNvSpPr/>
                <p:nvPr/>
              </p:nvSpPr>
              <p:spPr>
                <a:xfrm>
                  <a:off x="0" y="0"/>
                  <a:ext cx="900761" cy="607911"/>
                </a:xfrm>
                <a:prstGeom prst="roundRect">
                  <a:avLst>
                    <a:gd name="adj" fmla="val 16670"/>
                  </a:avLst>
                </a:prstGeom>
                <a:solidFill>
                  <a:schemeClr val="accent5"/>
                </a:solidFill>
                <a:ln w="12700" cap="flat">
                  <a:noFill/>
                  <a:miter lim="400000"/>
                </a:ln>
                <a:effectLst>
                  <a:outerShdw sx="100000" sy="100000" kx="0" ky="0" algn="b" rotWithShape="0" blurRad="38100" dist="25400" dir="5400000">
                    <a:srgbClr val="000000">
                      <a:alpha val="45000"/>
                    </a:srgbClr>
                  </a:outerShdw>
                </a:effectLst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 defTabSz="622300">
                    <a:lnSpc>
                      <a:spcPct val="90000"/>
                    </a:lnSpc>
                    <a:spcBef>
                      <a:spcPts val="700"/>
                    </a:spcBef>
                    <a:defRPr>
                      <a:solidFill>
                        <a:srgbClr val="FFFFFF"/>
                      </a:solidFill>
                    </a:defRPr>
                  </a:pPr>
                </a:p>
              </p:txBody>
            </p:sp>
            <p:sp>
              <p:nvSpPr>
                <p:cNvPr id="371" name="Didn’t Replace"/>
                <p:cNvSpPr txBox="1"/>
                <p:nvPr/>
              </p:nvSpPr>
              <p:spPr>
                <a:xfrm>
                  <a:off x="30784" y="45510"/>
                  <a:ext cx="839193" cy="51689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53339" tIns="53339" rIns="53339" bIns="53339" numCol="1" anchor="ctr">
                  <a:spAutoFit/>
                </a:bodyPr>
                <a:lstStyle>
                  <a:lvl1pPr algn="ctr" defTabSz="622300">
                    <a:lnSpc>
                      <a:spcPct val="90000"/>
                    </a:lnSpc>
                    <a:spcBef>
                      <a:spcPts val="500"/>
                    </a:spcBef>
                    <a:defRPr b="1" sz="1400">
                      <a:solidFill>
                        <a:srgbClr val="FFFFFF"/>
                      </a:solidFill>
                    </a:defRPr>
                  </a:lvl1pPr>
                </a:lstStyle>
                <a:p>
                  <a:pPr/>
                  <a:r>
                    <a:t>Didn’t Replace</a:t>
                  </a:r>
                </a:p>
              </p:txBody>
            </p:sp>
          </p:grpSp>
        </p:grpSp>
        <p:grpSp>
          <p:nvGrpSpPr>
            <p:cNvPr id="376" name="Down Arrow 8"/>
            <p:cNvGrpSpPr/>
            <p:nvPr/>
          </p:nvGrpSpPr>
          <p:grpSpPr>
            <a:xfrm>
              <a:off x="1162242" y="1249699"/>
              <a:ext cx="792089" cy="3957381"/>
              <a:chOff x="0" y="0"/>
              <a:chExt cx="792087" cy="3957380"/>
            </a:xfrm>
          </p:grpSpPr>
          <p:sp>
            <p:nvSpPr>
              <p:cNvPr id="374" name="Shape"/>
              <p:cNvSpPr/>
              <p:nvPr/>
            </p:nvSpPr>
            <p:spPr>
              <a:xfrm>
                <a:off x="0" y="-1"/>
                <a:ext cx="792089" cy="395738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19438"/>
                    </a:moveTo>
                    <a:lnTo>
                      <a:pt x="5400" y="19438"/>
                    </a:lnTo>
                    <a:lnTo>
                      <a:pt x="5400" y="0"/>
                    </a:lnTo>
                    <a:lnTo>
                      <a:pt x="16200" y="0"/>
                    </a:lnTo>
                    <a:lnTo>
                      <a:pt x="16200" y="19438"/>
                    </a:lnTo>
                    <a:lnTo>
                      <a:pt x="21600" y="19438"/>
                    </a:lnTo>
                    <a:lnTo>
                      <a:pt x="10800" y="2160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rnd">
                <a:solidFill>
                  <a:srgbClr val="FFFFFF"/>
                </a:solidFill>
                <a:prstDash val="solid"/>
                <a:round/>
              </a:ln>
              <a:effectLst>
                <a:outerShdw sx="100000" sy="100000" kx="0" ky="0" algn="b" rotWithShape="0" blurRad="38100" dist="25400" dir="5400000">
                  <a:srgbClr val="000000">
                    <a:alpha val="45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375" name="Improvement Inertia"/>
              <p:cNvSpPr txBox="1"/>
              <p:nvPr/>
            </p:nvSpPr>
            <p:spPr>
              <a:xfrm rot="5400000">
                <a:off x="-1433153" y="1649808"/>
                <a:ext cx="3658394" cy="4597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 b="1" sz="2400">
                    <a:solidFill>
                      <a:srgbClr val="FFFFFF"/>
                    </a:solidFill>
                  </a:defRPr>
                </a:lvl1pPr>
              </a:lstStyle>
              <a:p>
                <a:pPr/>
                <a:r>
                  <a:t>Improvement Inertia</a:t>
                </a:r>
              </a:p>
            </p:txBody>
          </p:sp>
        </p:grpSp>
        <p:grpSp>
          <p:nvGrpSpPr>
            <p:cNvPr id="379" name="Down Arrow 10"/>
            <p:cNvGrpSpPr/>
            <p:nvPr/>
          </p:nvGrpSpPr>
          <p:grpSpPr>
            <a:xfrm>
              <a:off x="4978666" y="-1"/>
              <a:ext cx="792089" cy="4096237"/>
              <a:chOff x="0" y="0"/>
              <a:chExt cx="792087" cy="4096235"/>
            </a:xfrm>
          </p:grpSpPr>
          <p:sp>
            <p:nvSpPr>
              <p:cNvPr id="377" name="Shape"/>
              <p:cNvSpPr/>
              <p:nvPr/>
            </p:nvSpPr>
            <p:spPr>
              <a:xfrm>
                <a:off x="0" y="-1"/>
                <a:ext cx="792089" cy="409623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19512"/>
                    </a:moveTo>
                    <a:lnTo>
                      <a:pt x="5400" y="19512"/>
                    </a:lnTo>
                    <a:lnTo>
                      <a:pt x="5400" y="0"/>
                    </a:lnTo>
                    <a:lnTo>
                      <a:pt x="16200" y="0"/>
                    </a:lnTo>
                    <a:lnTo>
                      <a:pt x="16200" y="19512"/>
                    </a:lnTo>
                    <a:lnTo>
                      <a:pt x="21600" y="19512"/>
                    </a:lnTo>
                    <a:lnTo>
                      <a:pt x="10800" y="2160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rnd">
                <a:solidFill>
                  <a:schemeClr val="accent2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</a:p>
            </p:txBody>
          </p:sp>
          <p:sp>
            <p:nvSpPr>
              <p:cNvPr id="378" name="Risk of Recurrence"/>
              <p:cNvSpPr txBox="1"/>
              <p:nvPr/>
            </p:nvSpPr>
            <p:spPr>
              <a:xfrm rot="16200000">
                <a:off x="-1502581" y="1719236"/>
                <a:ext cx="3797250" cy="4597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 b="1" sz="2400">
                    <a:solidFill>
                      <a:srgbClr val="FFFFFF"/>
                    </a:solidFill>
                  </a:defRPr>
                </a:lvl1pPr>
              </a:lstStyle>
              <a:p>
                <a:pPr/>
                <a:r>
                  <a:t>Risk of Recurrence</a:t>
                </a:r>
              </a:p>
            </p:txBody>
          </p:sp>
        </p:grpSp>
      </p:grpSp>
      <p:sp>
        <p:nvSpPr>
          <p:cNvPr id="381" name="Title 2"/>
          <p:cNvSpPr txBox="1"/>
          <p:nvPr>
            <p:ph type="title" idx="4294967295"/>
          </p:nvPr>
        </p:nvSpPr>
        <p:spPr>
          <a:xfrm>
            <a:off x="393700" y="1772815"/>
            <a:ext cx="2748428" cy="4228776"/>
          </a:xfrm>
          <a:prstGeom prst="rect">
            <a:avLst/>
          </a:prstGeom>
        </p:spPr>
        <p:txBody>
          <a:bodyPr anchor="ctr">
            <a:normAutofit fontScale="100000" lnSpcReduction="0"/>
          </a:bodyPr>
          <a:lstStyle/>
          <a:p>
            <a:pPr>
              <a:defRPr sz="4000"/>
            </a:pPr>
            <a:r>
              <a:t>5 Why’s</a:t>
            </a:r>
            <a:br/>
            <a:r>
              <a:rPr sz="2800">
                <a:solidFill>
                  <a:srgbClr val="FFFFFF"/>
                </a:solidFill>
              </a:rPr>
              <a:t>-a series of iterative WHY questions to get at deeper underlying causes</a:t>
            </a:r>
            <a:br>
              <a:rPr sz="2800">
                <a:solidFill>
                  <a:srgbClr val="FFFFFF"/>
                </a:solidFill>
              </a:rPr>
            </a:br>
            <a:br>
              <a:rPr sz="2800">
                <a:solidFill>
                  <a:srgbClr val="FFFFFF"/>
                </a:solidFill>
              </a:rPr>
            </a:b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Title 1"/>
          <p:cNvSpPr txBox="1"/>
          <p:nvPr>
            <p:ph type="title"/>
          </p:nvPr>
        </p:nvSpPr>
        <p:spPr>
          <a:xfrm>
            <a:off x="830680" y="178777"/>
            <a:ext cx="10142122" cy="996246"/>
          </a:xfrm>
          <a:prstGeom prst="rect">
            <a:avLst/>
          </a:prstGeom>
        </p:spPr>
        <p:txBody>
          <a:bodyPr/>
          <a:lstStyle/>
          <a:p>
            <a:pPr/>
            <a:r>
              <a:t>Fishbone/Ishikawa Diagram</a:t>
            </a:r>
          </a:p>
        </p:txBody>
      </p:sp>
      <p:pic>
        <p:nvPicPr>
          <p:cNvPr id="384" name="Content Placeholder 6" descr="Content Placeholder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30680" y="1101962"/>
            <a:ext cx="7504937" cy="549239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Title 1"/>
          <p:cNvSpPr txBox="1"/>
          <p:nvPr>
            <p:ph type="ctrTitle"/>
          </p:nvPr>
        </p:nvSpPr>
        <p:spPr>
          <a:xfrm>
            <a:off x="597877" y="1385455"/>
            <a:ext cx="10798438" cy="2876492"/>
          </a:xfrm>
          <a:prstGeom prst="rect">
            <a:avLst/>
          </a:prstGeom>
        </p:spPr>
        <p:txBody>
          <a:bodyPr/>
          <a:lstStyle/>
          <a:p>
            <a:pPr>
              <a:defRPr sz="6600">
                <a:solidFill>
                  <a:srgbClr val="FFFFFF"/>
                </a:solidFill>
              </a:defRPr>
            </a:pPr>
            <a:r>
              <a:t>Intro to Quality Improvement 2</a:t>
            </a:r>
            <a:br/>
            <a:r>
              <a:t>QI Project Creation</a:t>
            </a:r>
            <a:br/>
            <a:r>
              <a:rPr sz="4800">
                <a:solidFill>
                  <a:schemeClr val="accent1"/>
                </a:solidFill>
              </a:rPr>
              <a:t>Pre-session material</a:t>
            </a:r>
          </a:p>
        </p:txBody>
      </p:sp>
      <p:sp>
        <p:nvSpPr>
          <p:cNvPr id="280" name="Subtitle 2"/>
          <p:cNvSpPr txBox="1"/>
          <p:nvPr>
            <p:ph type="subTitle" sz="quarter" idx="1"/>
          </p:nvPr>
        </p:nvSpPr>
        <p:spPr>
          <a:xfrm>
            <a:off x="721200" y="5041832"/>
            <a:ext cx="8825660" cy="1112782"/>
          </a:xfrm>
          <a:prstGeom prst="rect">
            <a:avLst/>
          </a:prstGeom>
        </p:spPr>
        <p:txBody>
          <a:bodyPr/>
          <a:lstStyle/>
          <a:p>
            <a:pPr>
              <a:defRPr b="1" sz="1600"/>
            </a:pPr>
            <a:r>
              <a:t>Lucie Filteau, MD, FRCPC</a:t>
            </a:r>
          </a:p>
          <a:p>
            <a:pPr>
              <a:defRPr b="1" sz="1600"/>
            </a:pPr>
            <a:r>
              <a:t>PGY 2-4 AHD</a:t>
            </a:r>
          </a:p>
          <a:p>
            <a:pPr>
              <a:defRPr b="1" sz="1600"/>
            </a:pPr>
            <a:r>
              <a:t>QPS Lecture series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Title 1"/>
          <p:cNvSpPr txBox="1"/>
          <p:nvPr>
            <p:ph type="title"/>
          </p:nvPr>
        </p:nvSpPr>
        <p:spPr>
          <a:xfrm>
            <a:off x="152400" y="457200"/>
            <a:ext cx="3378200" cy="1600200"/>
          </a:xfrm>
          <a:prstGeom prst="rect">
            <a:avLst/>
          </a:prstGeom>
        </p:spPr>
        <p:txBody>
          <a:bodyPr anchor="ctr"/>
          <a:lstStyle/>
          <a:p>
            <a:pPr defTabSz="429768">
              <a:defRPr sz="3384"/>
            </a:pPr>
            <a:r>
              <a:t>Process Map:</a:t>
            </a:r>
            <a:br/>
            <a:r>
              <a:t>Healthcare Example</a:t>
            </a:r>
          </a:p>
        </p:txBody>
      </p:sp>
      <p:pic>
        <p:nvPicPr>
          <p:cNvPr id="387" name="Content Placeholder 4" descr="Content Placeholder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17790" y="-58493"/>
            <a:ext cx="8821811" cy="6405914"/>
          </a:xfrm>
          <a:prstGeom prst="rect">
            <a:avLst/>
          </a:prstGeom>
          <a:ln w="12700">
            <a:miter lim="400000"/>
          </a:ln>
        </p:spPr>
      </p:pic>
      <p:sp>
        <p:nvSpPr>
          <p:cNvPr id="388" name="Text Placeholder 5"/>
          <p:cNvSpPr txBox="1"/>
          <p:nvPr>
            <p:ph type="body" sz="quarter" idx="1"/>
          </p:nvPr>
        </p:nvSpPr>
        <p:spPr>
          <a:xfrm>
            <a:off x="72194" y="2057400"/>
            <a:ext cx="3225801" cy="4203700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Font typeface="Wingdings 3"/>
              <a:buNone/>
              <a:defRPr sz="1400"/>
            </a:pPr>
          </a:p>
          <a:p>
            <a:pPr>
              <a:buChar char="➢"/>
            </a:pPr>
            <a:r>
              <a:t>Each step on higher level sequence can be broken down into component steps</a:t>
            </a:r>
            <a:endParaRPr sz="1400"/>
          </a:p>
          <a:p>
            <a:pPr>
              <a:buChar char="➢"/>
            </a:pPr>
            <a:r>
              <a:t>Add players involved</a:t>
            </a:r>
            <a:endParaRPr sz="1400"/>
          </a:p>
          <a:p>
            <a:pPr>
              <a:buChar char="➢"/>
            </a:pPr>
            <a:r>
              <a:t>Identify pain points (delays, inefficiencies, redundancies)</a:t>
            </a:r>
          </a:p>
        </p:txBody>
      </p:sp>
      <p:sp>
        <p:nvSpPr>
          <p:cNvPr id="389" name="TextBox 6"/>
          <p:cNvSpPr txBox="1"/>
          <p:nvPr/>
        </p:nvSpPr>
        <p:spPr>
          <a:xfrm>
            <a:off x="198120" y="6433742"/>
            <a:ext cx="11095971" cy="307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400">
                <a:solidFill>
                  <a:srgbClr val="FFFFFF"/>
                </a:solidFill>
              </a:defRPr>
            </a:lvl1pPr>
          </a:lstStyle>
          <a:p>
            <a:pPr/>
            <a:r>
              <a:t>https://www.hqsc.govt.nz/assets/Medication-Safety/collaborative/PR/LS1/004-process-mapping-Prem-Kumar.pdf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1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05452" y="1265238"/>
            <a:ext cx="9061789" cy="5019816"/>
          </a:xfrm>
          <a:prstGeom prst="rect">
            <a:avLst/>
          </a:prstGeom>
          <a:ln w="12700">
            <a:miter lim="400000"/>
          </a:ln>
        </p:spPr>
      </p:pic>
      <p:sp>
        <p:nvSpPr>
          <p:cNvPr id="392" name="Rectangle 11"/>
          <p:cNvSpPr txBox="1"/>
          <p:nvPr/>
        </p:nvSpPr>
        <p:spPr>
          <a:xfrm>
            <a:off x="249830" y="1455738"/>
            <a:ext cx="2735417" cy="15754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defRPr sz="3600">
                <a:solidFill>
                  <a:srgbClr val="92D050"/>
                </a:solidFill>
                <a:latin typeface="+mn-lt"/>
                <a:ea typeface="+mn-ea"/>
                <a:cs typeface="+mn-cs"/>
                <a:sym typeface="Calibri"/>
              </a:defRPr>
            </a:pPr>
            <a:r>
              <a:t>Constellation Diagram</a:t>
            </a:r>
            <a:br/>
          </a:p>
        </p:txBody>
      </p:sp>
      <p:sp>
        <p:nvSpPr>
          <p:cNvPr id="393" name="TextBox 4"/>
          <p:cNvSpPr txBox="1"/>
          <p:nvPr/>
        </p:nvSpPr>
        <p:spPr>
          <a:xfrm>
            <a:off x="4255771" y="6519244"/>
            <a:ext cx="3582036" cy="2257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1100"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/>
            <a:r>
              <a:t>Adapted from: CPSI’s Canadian Incident Analysis Framework</a:t>
            </a:r>
          </a:p>
        </p:txBody>
      </p:sp>
      <p:grpSp>
        <p:nvGrpSpPr>
          <p:cNvPr id="396" name="Rounded Rectangle 1"/>
          <p:cNvGrpSpPr/>
          <p:nvPr/>
        </p:nvGrpSpPr>
        <p:grpSpPr>
          <a:xfrm>
            <a:off x="5819404" y="3553928"/>
            <a:ext cx="1032671" cy="787400"/>
            <a:chOff x="0" y="0"/>
            <a:chExt cx="1032670" cy="787398"/>
          </a:xfrm>
        </p:grpSpPr>
        <p:sp>
          <p:nvSpPr>
            <p:cNvPr id="394" name="Rounded Rectangle"/>
            <p:cNvSpPr/>
            <p:nvPr/>
          </p:nvSpPr>
          <p:spPr>
            <a:xfrm>
              <a:off x="0" y="0"/>
              <a:ext cx="1032671" cy="787399"/>
            </a:xfrm>
            <a:prstGeom prst="roundRect">
              <a:avLst>
                <a:gd name="adj" fmla="val 11617"/>
              </a:avLst>
            </a:prstGeom>
            <a:solidFill>
              <a:srgbClr val="0B4D6B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4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ts val="900"/>
                </a:lnSpc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95" name="INCIDENT:…"/>
            <p:cNvSpPr txBox="1"/>
            <p:nvPr/>
          </p:nvSpPr>
          <p:spPr>
            <a:xfrm>
              <a:off x="26790" y="22542"/>
              <a:ext cx="979090" cy="74231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/>
            <a:p>
              <a:pPr algn="ctr">
                <a:lnSpc>
                  <a:spcPts val="900"/>
                </a:lnSpc>
                <a:defRPr sz="9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r>
                <a:t>INCIDENT:</a:t>
              </a:r>
            </a:p>
            <a:p>
              <a:pPr algn="ctr">
                <a:lnSpc>
                  <a:spcPts val="900"/>
                </a:lnSpc>
                <a:defRPr sz="9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r>
                <a:t>Patient elopement</a:t>
              </a:r>
            </a:p>
            <a:p>
              <a:pPr algn="ctr">
                <a:lnSpc>
                  <a:spcPts val="900"/>
                </a:lnSpc>
                <a:spcBef>
                  <a:spcPts val="400"/>
                </a:spcBef>
                <a:defRPr sz="9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r>
                <a:t>OUTCOME:</a:t>
              </a:r>
            </a:p>
            <a:p>
              <a:pPr algn="ctr">
                <a:lnSpc>
                  <a:spcPts val="900"/>
                </a:lnSpc>
                <a:defRPr sz="9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r>
                <a:t>Patient found cold and dehydrated 2 km from LTC home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Title 1"/>
          <p:cNvSpPr txBox="1"/>
          <p:nvPr>
            <p:ph type="title"/>
          </p:nvPr>
        </p:nvSpPr>
        <p:spPr>
          <a:xfrm>
            <a:off x="318051" y="679571"/>
            <a:ext cx="2844250" cy="996246"/>
          </a:xfrm>
          <a:prstGeom prst="rect">
            <a:avLst/>
          </a:prstGeom>
        </p:spPr>
        <p:txBody>
          <a:bodyPr anchor="ctr"/>
          <a:lstStyle>
            <a:lvl1pPr>
              <a:defRPr sz="3900"/>
            </a:lvl1pPr>
          </a:lstStyle>
          <a:p>
            <a:pPr/>
            <a:r>
              <a:t>Pareto Chart</a:t>
            </a:r>
          </a:p>
        </p:txBody>
      </p:sp>
      <p:pic>
        <p:nvPicPr>
          <p:cNvPr id="399" name="Content Placeholder 4" descr="Content Placeholder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29691" y="100013"/>
            <a:ext cx="8659844" cy="6623050"/>
          </a:xfrm>
          <a:prstGeom prst="rect">
            <a:avLst/>
          </a:prstGeom>
          <a:ln w="12700">
            <a:miter lim="400000"/>
          </a:ln>
        </p:spPr>
      </p:pic>
      <p:sp>
        <p:nvSpPr>
          <p:cNvPr id="400" name="Slide Number Placeholder 2"/>
          <p:cNvSpPr txBox="1"/>
          <p:nvPr>
            <p:ph type="sldNum" sz="quarter" idx="4294967295"/>
          </p:nvPr>
        </p:nvSpPr>
        <p:spPr>
          <a:xfrm>
            <a:off x="10522496" y="540176"/>
            <a:ext cx="498287" cy="523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01" name="TextBox 5"/>
          <p:cNvSpPr txBox="1"/>
          <p:nvPr/>
        </p:nvSpPr>
        <p:spPr>
          <a:xfrm>
            <a:off x="363771" y="2083166"/>
            <a:ext cx="2870423" cy="33713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600"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r>
              <a:t>To track the most important causes</a:t>
            </a:r>
          </a:p>
          <a:p>
            <a:pPr>
              <a:defRPr sz="2600"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</a:p>
          <a:p>
            <a:pPr>
              <a:defRPr sz="2600"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r>
              <a:t>Bars = frequency or cost of a factor</a:t>
            </a:r>
          </a:p>
          <a:p>
            <a:pPr>
              <a:defRPr sz="2600"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</a:p>
          <a:p>
            <a:pPr>
              <a:defRPr sz="2600"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r>
              <a:t>Maroon line = cumulative total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Title 1"/>
          <p:cNvSpPr txBox="1"/>
          <p:nvPr>
            <p:ph type="title"/>
          </p:nvPr>
        </p:nvSpPr>
        <p:spPr>
          <a:xfrm>
            <a:off x="328391" y="389000"/>
            <a:ext cx="10764726" cy="1071866"/>
          </a:xfrm>
          <a:prstGeom prst="rect">
            <a:avLst/>
          </a:prstGeom>
        </p:spPr>
        <p:txBody>
          <a:bodyPr/>
          <a:lstStyle/>
          <a:p>
            <a:pPr/>
            <a:r>
              <a:t>3. Hierarchy of Intervention Effectiveness</a:t>
            </a:r>
          </a:p>
        </p:txBody>
      </p:sp>
      <p:sp>
        <p:nvSpPr>
          <p:cNvPr id="404" name="Content Placeholder 2"/>
          <p:cNvSpPr txBox="1"/>
          <p:nvPr>
            <p:ph type="body" sz="half" idx="1"/>
          </p:nvPr>
        </p:nvSpPr>
        <p:spPr>
          <a:xfrm>
            <a:off x="802520" y="1429814"/>
            <a:ext cx="5046567" cy="5008136"/>
          </a:xfrm>
          <a:prstGeom prst="rect">
            <a:avLst/>
          </a:prstGeom>
        </p:spPr>
        <p:txBody>
          <a:bodyPr/>
          <a:lstStyle/>
          <a:p>
            <a:pPr lvl="1" marL="742950" indent="-285750">
              <a:lnSpc>
                <a:spcPct val="90000"/>
              </a:lnSpc>
              <a:defRPr b="1" sz="2200"/>
            </a:pPr>
            <a:r>
              <a:t>Forcing functions</a:t>
            </a:r>
          </a:p>
          <a:p>
            <a:pPr lvl="1" marL="0" indent="457200">
              <a:lnSpc>
                <a:spcPct val="90000"/>
              </a:lnSpc>
              <a:buSzTx/>
              <a:buFont typeface="Wingdings 3"/>
              <a:buNone/>
              <a:defRPr sz="2200"/>
            </a:pPr>
            <a:r>
              <a:t>	- O2/N2O/Air hoses</a:t>
            </a:r>
          </a:p>
          <a:p>
            <a:pPr lvl="1" marL="742950" indent="-285750">
              <a:lnSpc>
                <a:spcPct val="90000"/>
              </a:lnSpc>
              <a:defRPr b="1" sz="2200"/>
            </a:pPr>
            <a:r>
              <a:t>Automation</a:t>
            </a:r>
          </a:p>
          <a:p>
            <a:pPr lvl="1" marL="0" indent="457200">
              <a:lnSpc>
                <a:spcPct val="90000"/>
              </a:lnSpc>
              <a:buSzTx/>
              <a:buFont typeface="Wingdings 3"/>
              <a:buNone/>
              <a:defRPr sz="2200"/>
            </a:pPr>
            <a:r>
              <a:t>	- EPIC allergy warnings</a:t>
            </a:r>
          </a:p>
          <a:p>
            <a:pPr lvl="1" marL="742950" indent="-285750">
              <a:lnSpc>
                <a:spcPct val="90000"/>
              </a:lnSpc>
              <a:defRPr b="1" sz="2200"/>
            </a:pPr>
            <a:r>
              <a:t>Standardization</a:t>
            </a:r>
          </a:p>
          <a:p>
            <a:pPr lvl="1" marL="0" indent="457200">
              <a:lnSpc>
                <a:spcPct val="90000"/>
              </a:lnSpc>
              <a:buSzTx/>
              <a:buFont typeface="Wingdings 3"/>
              <a:buNone/>
              <a:defRPr sz="2200"/>
            </a:pPr>
            <a:r>
              <a:t>	- Care maps</a:t>
            </a:r>
          </a:p>
          <a:p>
            <a:pPr lvl="1" marL="742950" indent="-285750">
              <a:lnSpc>
                <a:spcPct val="90000"/>
              </a:lnSpc>
              <a:defRPr b="1" sz="2200"/>
            </a:pPr>
            <a:r>
              <a:t>Checklists</a:t>
            </a:r>
          </a:p>
          <a:p>
            <a:pPr lvl="1" marL="0" indent="457200">
              <a:lnSpc>
                <a:spcPct val="90000"/>
              </a:lnSpc>
              <a:buSzTx/>
              <a:buFont typeface="Wingdings 3"/>
              <a:buNone/>
              <a:defRPr sz="2200"/>
            </a:pPr>
            <a:r>
              <a:t>	- Surgical safety checklist</a:t>
            </a:r>
          </a:p>
          <a:p>
            <a:pPr lvl="1" marL="742950" indent="-285750">
              <a:lnSpc>
                <a:spcPct val="90000"/>
              </a:lnSpc>
              <a:defRPr b="1" sz="2200"/>
            </a:pPr>
            <a:r>
              <a:t>Policies</a:t>
            </a:r>
          </a:p>
          <a:p>
            <a:pPr lvl="1" marL="0" indent="457200">
              <a:lnSpc>
                <a:spcPct val="90000"/>
              </a:lnSpc>
              <a:buSzTx/>
              <a:buFont typeface="Wingdings 3"/>
              <a:buNone/>
              <a:defRPr sz="2200"/>
            </a:pPr>
            <a:r>
              <a:t>	- Hospital PPE usage rules</a:t>
            </a:r>
            <a:endParaRPr b="1"/>
          </a:p>
          <a:p>
            <a:pPr lvl="1" marL="742950" indent="-285750">
              <a:lnSpc>
                <a:spcPct val="90000"/>
              </a:lnSpc>
              <a:defRPr b="1" sz="2200"/>
            </a:pPr>
            <a:r>
              <a:t>Education/training</a:t>
            </a:r>
          </a:p>
        </p:txBody>
      </p:sp>
      <p:pic>
        <p:nvPicPr>
          <p:cNvPr id="405" name="Content Placeholder 4" descr="Content Placeholder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99324" y="1213261"/>
            <a:ext cx="4593792" cy="5476046"/>
          </a:xfrm>
          <a:prstGeom prst="rect">
            <a:avLst/>
          </a:prstGeom>
          <a:ln w="12700">
            <a:miter lim="400000"/>
          </a:ln>
        </p:spPr>
      </p:pic>
      <p:sp>
        <p:nvSpPr>
          <p:cNvPr id="406" name="TextBox 5"/>
          <p:cNvSpPr txBox="1"/>
          <p:nvPr/>
        </p:nvSpPr>
        <p:spPr>
          <a:xfrm>
            <a:off x="8379515" y="6428825"/>
            <a:ext cx="2782655" cy="280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400"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/>
            <a:r>
              <a:t>Diagram created by Cassie McDaniel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Title 1"/>
          <p:cNvSpPr txBox="1"/>
          <p:nvPr>
            <p:ph type="title"/>
          </p:nvPr>
        </p:nvSpPr>
        <p:spPr>
          <a:xfrm>
            <a:off x="646111" y="235669"/>
            <a:ext cx="9404723" cy="1044851"/>
          </a:xfrm>
          <a:prstGeom prst="rect">
            <a:avLst/>
          </a:prstGeom>
        </p:spPr>
        <p:txBody>
          <a:bodyPr/>
          <a:lstStyle/>
          <a:p>
            <a:pPr/>
            <a:r>
              <a:t>4. Consider Sustainability of Change</a:t>
            </a:r>
          </a:p>
        </p:txBody>
      </p:sp>
      <p:sp>
        <p:nvSpPr>
          <p:cNvPr id="409" name="TextBox 5"/>
          <p:cNvSpPr txBox="1"/>
          <p:nvPr/>
        </p:nvSpPr>
        <p:spPr>
          <a:xfrm>
            <a:off x="7891007" y="6468440"/>
            <a:ext cx="4255274" cy="280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400"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/>
            <a:r>
              <a:t>Dr. Chris Hayes http://www.highlyadoptableqi.com/tools</a:t>
            </a:r>
          </a:p>
        </p:txBody>
      </p:sp>
      <p:sp>
        <p:nvSpPr>
          <p:cNvPr id="410" name="Content Placeholder 3"/>
          <p:cNvSpPr txBox="1"/>
          <p:nvPr>
            <p:ph type="body" sz="half" idx="1"/>
          </p:nvPr>
        </p:nvSpPr>
        <p:spPr>
          <a:xfrm>
            <a:off x="763587" y="1275897"/>
            <a:ext cx="4020448" cy="4972503"/>
          </a:xfrm>
          <a:prstGeom prst="rect">
            <a:avLst/>
          </a:prstGeom>
        </p:spPr>
        <p:txBody>
          <a:bodyPr/>
          <a:lstStyle/>
          <a:p>
            <a:pPr/>
            <a:r>
              <a:t>Red path: when initiative increases workload and has perceived low value</a:t>
            </a:r>
          </a:p>
          <a:p>
            <a:pPr/>
            <a:r>
              <a:t>Green path: when workload (to adopt change) is low and perceived value is high </a:t>
            </a:r>
          </a:p>
          <a:p>
            <a:pPr/>
            <a:r>
              <a:t>“Workload”: cognitive, physical and time</a:t>
            </a:r>
          </a:p>
        </p:txBody>
      </p:sp>
      <p:pic>
        <p:nvPicPr>
          <p:cNvPr id="411" name="Content Placeholder 4" descr="Content Placeholder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884694" y="1275897"/>
            <a:ext cx="6953734" cy="497250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Title 1"/>
          <p:cNvSpPr txBox="1"/>
          <p:nvPr>
            <p:ph type="title"/>
          </p:nvPr>
        </p:nvSpPr>
        <p:spPr>
          <a:xfrm>
            <a:off x="646111" y="452718"/>
            <a:ext cx="9404723" cy="1065207"/>
          </a:xfrm>
          <a:prstGeom prst="rect">
            <a:avLst/>
          </a:prstGeom>
        </p:spPr>
        <p:txBody>
          <a:bodyPr/>
          <a:lstStyle/>
          <a:p>
            <a:pPr/>
            <a:r>
              <a:t>Strategies to Maximize Sustainability</a:t>
            </a:r>
          </a:p>
        </p:txBody>
      </p:sp>
      <p:sp>
        <p:nvSpPr>
          <p:cNvPr id="414" name="Content Placeholder 2"/>
          <p:cNvSpPr txBox="1"/>
          <p:nvPr>
            <p:ph type="body" idx="1"/>
          </p:nvPr>
        </p:nvSpPr>
        <p:spPr>
          <a:xfrm>
            <a:off x="763588" y="1676400"/>
            <a:ext cx="9286265" cy="4571999"/>
          </a:xfrm>
          <a:prstGeom prst="rect">
            <a:avLst/>
          </a:prstGeom>
        </p:spPr>
        <p:txBody>
          <a:bodyPr/>
          <a:lstStyle/>
          <a:p>
            <a:pPr/>
            <a:r>
              <a:t>Choose interventions with demonstrated degree of belief</a:t>
            </a:r>
          </a:p>
          <a:p>
            <a:pPr/>
            <a:r>
              <a:t>Recommend making the associated workload a balance measure (i.e. measure the objective and subjective impact of the change on workload)</a:t>
            </a:r>
          </a:p>
          <a:p>
            <a:pPr/>
            <a:r>
              <a:t>Work smarter, not harder:</a:t>
            </a:r>
          </a:p>
          <a:p>
            <a:pPr lvl="1" marL="742950" indent="-285750">
              <a:defRPr sz="2200"/>
            </a:pPr>
            <a:r>
              <a:t>Always simplify the intervention to minimize workload</a:t>
            </a:r>
          </a:p>
          <a:p>
            <a:pPr lvl="1" marL="742950" indent="-285750">
              <a:defRPr sz="2200"/>
            </a:pPr>
            <a:r>
              <a:t>Consider other changes to offset the increased load</a:t>
            </a:r>
          </a:p>
          <a:p>
            <a:pPr lvl="1" marL="742950" indent="-285750">
              <a:defRPr sz="2200"/>
            </a:pPr>
            <a:r>
              <a:t>Try to remove any/all “wasted” work</a:t>
            </a:r>
          </a:p>
        </p:txBody>
      </p:sp>
      <p:pic>
        <p:nvPicPr>
          <p:cNvPr id="415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rcRect l="6123" t="0" r="0" b="0"/>
          <a:stretch>
            <a:fillRect/>
          </a:stretch>
        </p:blipFill>
        <p:spPr>
          <a:xfrm>
            <a:off x="8030636" y="3283751"/>
            <a:ext cx="4038434" cy="3226355"/>
          </a:xfrm>
          <a:prstGeom prst="rect">
            <a:avLst/>
          </a:prstGeom>
          <a:ln w="12700">
            <a:miter lim="400000"/>
          </a:ln>
        </p:spPr>
      </p:pic>
      <p:sp>
        <p:nvSpPr>
          <p:cNvPr id="416" name="TextBox 5"/>
          <p:cNvSpPr txBox="1"/>
          <p:nvPr/>
        </p:nvSpPr>
        <p:spPr>
          <a:xfrm>
            <a:off x="8953421" y="6510105"/>
            <a:ext cx="3146536" cy="280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/>
            <a:r>
              <a:t>http://www.highlyadoptableqi.com/about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Title 1"/>
          <p:cNvSpPr txBox="1"/>
          <p:nvPr>
            <p:ph type="title"/>
          </p:nvPr>
        </p:nvSpPr>
        <p:spPr>
          <a:xfrm>
            <a:off x="646111" y="452718"/>
            <a:ext cx="9404723" cy="1065207"/>
          </a:xfrm>
          <a:prstGeom prst="rect">
            <a:avLst/>
          </a:prstGeom>
        </p:spPr>
        <p:txBody>
          <a:bodyPr/>
          <a:lstStyle/>
          <a:p>
            <a:pPr/>
            <a:r>
              <a:t>5. Measurement?</a:t>
            </a:r>
          </a:p>
        </p:txBody>
      </p:sp>
      <p:sp>
        <p:nvSpPr>
          <p:cNvPr id="419" name="Content Placeholder 2"/>
          <p:cNvSpPr txBox="1"/>
          <p:nvPr>
            <p:ph type="body" idx="1"/>
          </p:nvPr>
        </p:nvSpPr>
        <p:spPr>
          <a:xfrm>
            <a:off x="763588" y="1517925"/>
            <a:ext cx="9286265" cy="4887357"/>
          </a:xfrm>
          <a:prstGeom prst="rect">
            <a:avLst/>
          </a:prstGeom>
        </p:spPr>
        <p:txBody>
          <a:bodyPr/>
          <a:lstStyle/>
          <a:p>
            <a:pPr/>
            <a:r>
              <a:t>What to measure?</a:t>
            </a:r>
          </a:p>
          <a:p>
            <a:pPr marL="0" indent="0">
              <a:buSzTx/>
              <a:buFont typeface="Wingdings 3"/>
              <a:buNone/>
            </a:pPr>
            <a:r>
              <a:t>(covered in last session):</a:t>
            </a:r>
          </a:p>
          <a:p>
            <a:pPr lvl="1" marL="742950" indent="-285750">
              <a:defRPr sz="2200"/>
            </a:pPr>
            <a:r>
              <a:t>Outcome measures</a:t>
            </a:r>
          </a:p>
          <a:p>
            <a:pPr lvl="1" marL="742950" indent="-285750">
              <a:defRPr sz="2200"/>
            </a:pPr>
            <a:r>
              <a:t>Process measures</a:t>
            </a:r>
          </a:p>
          <a:p>
            <a:pPr lvl="1" marL="742950" indent="-285750">
              <a:defRPr sz="2200"/>
            </a:pPr>
            <a:r>
              <a:t>Balancing measures</a:t>
            </a:r>
          </a:p>
          <a:p>
            <a:pPr/>
            <a:r>
              <a:t>How to display data in QI? </a:t>
            </a:r>
            <a:r>
              <a:rPr b="1">
                <a:solidFill>
                  <a:schemeClr val="accent1"/>
                </a:solidFill>
              </a:rPr>
              <a:t>Run Charts</a:t>
            </a:r>
            <a:r>
              <a:t> are common.</a:t>
            </a:r>
          </a:p>
          <a:p>
            <a:pPr lvl="1" marL="742950" indent="-285750">
              <a:defRPr sz="2200"/>
            </a:pPr>
            <a:r>
              <a:t>Data plotted repeatedly over time to first demonstrate baseline data (and its degree of variability) and then assess for performance changes</a:t>
            </a:r>
          </a:p>
          <a:p>
            <a:pPr lvl="1" marL="742950" indent="-285750">
              <a:defRPr sz="2200"/>
            </a:pPr>
            <a:r>
              <a:t>Determine median line from baseline (pre-intervention) data</a:t>
            </a:r>
          </a:p>
          <a:p>
            <a:pPr lvl="1" marL="742950" indent="-285750">
              <a:defRPr sz="2200"/>
            </a:pPr>
            <a:r>
              <a:t>Need 15 successive points to be able to apply “run chart statistical rules”</a:t>
            </a:r>
          </a:p>
        </p:txBody>
      </p:sp>
      <p:pic>
        <p:nvPicPr>
          <p:cNvPr id="420" name="Content Placeholder 5" descr="Content Placeholder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943598" y="80466"/>
            <a:ext cx="6167934" cy="390157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Title 1"/>
          <p:cNvSpPr txBox="1"/>
          <p:nvPr>
            <p:ph type="title"/>
          </p:nvPr>
        </p:nvSpPr>
        <p:spPr>
          <a:xfrm>
            <a:off x="433137" y="452718"/>
            <a:ext cx="9617697" cy="1065207"/>
          </a:xfrm>
          <a:prstGeom prst="rect">
            <a:avLst/>
          </a:prstGeom>
        </p:spPr>
        <p:txBody>
          <a:bodyPr/>
          <a:lstStyle/>
          <a:p>
            <a:pPr/>
            <a:r>
              <a:t>Run Chart Interpretation</a:t>
            </a:r>
          </a:p>
        </p:txBody>
      </p:sp>
      <p:sp>
        <p:nvSpPr>
          <p:cNvPr id="423" name="Content Placeholder 11"/>
          <p:cNvSpPr txBox="1"/>
          <p:nvPr>
            <p:ph type="body" sz="quarter" idx="1"/>
          </p:nvPr>
        </p:nvSpPr>
        <p:spPr>
          <a:xfrm>
            <a:off x="312821" y="1383631"/>
            <a:ext cx="11650666" cy="1357977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90000"/>
              </a:lnSpc>
            </a:pPr>
            <a:r>
              <a:t>Rules 1 and 2 demonstrate a pattern that indicates that “something” has happened to change data/performance that was not due to random chance  (NB: may or may </a:t>
            </a:r>
            <a:r>
              <a:rPr i="1"/>
              <a:t>not</a:t>
            </a:r>
            <a:r>
              <a:t> be the actual intervention!)</a:t>
            </a:r>
          </a:p>
        </p:txBody>
      </p:sp>
      <p:pic>
        <p:nvPicPr>
          <p:cNvPr id="424" name="Content Placeholder 9" descr="Content Placeholder 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2821" y="2907979"/>
            <a:ext cx="11650666" cy="378026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Title 1"/>
          <p:cNvSpPr txBox="1"/>
          <p:nvPr>
            <p:ph type="title"/>
          </p:nvPr>
        </p:nvSpPr>
        <p:spPr>
          <a:xfrm>
            <a:off x="315413" y="289369"/>
            <a:ext cx="10367368" cy="996246"/>
          </a:xfrm>
          <a:prstGeom prst="rect">
            <a:avLst/>
          </a:prstGeom>
        </p:spPr>
        <p:txBody>
          <a:bodyPr/>
          <a:lstStyle/>
          <a:p>
            <a:pPr/>
            <a:r>
              <a:t>6. Implementing/Marketing Change Wisely</a:t>
            </a:r>
          </a:p>
        </p:txBody>
      </p:sp>
      <p:pic>
        <p:nvPicPr>
          <p:cNvPr id="427" name="Content Placeholder 6" descr="Content Placeholder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30316" y="1278682"/>
            <a:ext cx="9556549" cy="53558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Title 1"/>
          <p:cNvSpPr txBox="1"/>
          <p:nvPr>
            <p:ph type="title"/>
          </p:nvPr>
        </p:nvSpPr>
        <p:spPr>
          <a:xfrm>
            <a:off x="646111" y="452718"/>
            <a:ext cx="9404723" cy="1065207"/>
          </a:xfrm>
          <a:prstGeom prst="rect">
            <a:avLst/>
          </a:prstGeom>
        </p:spPr>
        <p:txBody>
          <a:bodyPr/>
          <a:lstStyle/>
          <a:p>
            <a:pPr/>
            <a:r>
              <a:t>Things to Consider</a:t>
            </a:r>
          </a:p>
        </p:txBody>
      </p:sp>
      <p:sp>
        <p:nvSpPr>
          <p:cNvPr id="430" name="Content Placeholder 2"/>
          <p:cNvSpPr txBox="1"/>
          <p:nvPr>
            <p:ph type="body" idx="1"/>
          </p:nvPr>
        </p:nvSpPr>
        <p:spPr>
          <a:xfrm>
            <a:off x="821635" y="1517924"/>
            <a:ext cx="10151165" cy="4935463"/>
          </a:xfrm>
          <a:prstGeom prst="rect">
            <a:avLst/>
          </a:prstGeom>
        </p:spPr>
        <p:txBody>
          <a:bodyPr/>
          <a:lstStyle/>
          <a:p>
            <a:pPr marL="339470" indent="-339470" defTabSz="452627">
              <a:spcBef>
                <a:spcPts val="900"/>
              </a:spcBef>
              <a:defRPr sz="2772"/>
            </a:pPr>
            <a:r>
              <a:t>Timing</a:t>
            </a:r>
          </a:p>
          <a:p>
            <a:pPr lvl="1" marL="735520" indent="-282892" defTabSz="452627">
              <a:spcBef>
                <a:spcPts val="900"/>
              </a:spcBef>
              <a:defRPr sz="2178"/>
            </a:pPr>
            <a:r>
              <a:t>avoid mid-late Dec, July!</a:t>
            </a:r>
          </a:p>
          <a:p>
            <a:pPr marL="339470" indent="-339470" defTabSz="452627">
              <a:spcBef>
                <a:spcPts val="900"/>
              </a:spcBef>
              <a:defRPr sz="2772"/>
            </a:pPr>
            <a:r>
              <a:t>Competing demands</a:t>
            </a:r>
          </a:p>
          <a:p>
            <a:pPr lvl="1" marL="735520" indent="-282892" defTabSz="452627">
              <a:spcBef>
                <a:spcPts val="900"/>
              </a:spcBef>
              <a:defRPr sz="2178"/>
            </a:pPr>
            <a:r>
              <a:t>other major initiatives, global crises</a:t>
            </a:r>
          </a:p>
          <a:p>
            <a:pPr lvl="1" marL="735520" indent="-282892" defTabSz="452627">
              <a:spcBef>
                <a:spcPts val="900"/>
              </a:spcBef>
              <a:defRPr sz="2178"/>
            </a:pPr>
            <a:r>
              <a:t>department climate</a:t>
            </a:r>
          </a:p>
          <a:p>
            <a:pPr lvl="1" marL="735520" indent="-282892" defTabSz="452627">
              <a:spcBef>
                <a:spcPts val="900"/>
              </a:spcBef>
              <a:defRPr sz="2178"/>
            </a:pPr>
            <a:r>
              <a:t>staff burnout</a:t>
            </a:r>
          </a:p>
          <a:p>
            <a:pPr marL="339470" indent="-339470" defTabSz="452627">
              <a:spcBef>
                <a:spcPts val="900"/>
              </a:spcBef>
              <a:defRPr sz="2772"/>
            </a:pPr>
            <a:r>
              <a:t>Plan for maximum buy in</a:t>
            </a:r>
          </a:p>
          <a:p>
            <a:pPr lvl="1" marL="735520" indent="-282892" defTabSz="452627">
              <a:spcBef>
                <a:spcPts val="900"/>
              </a:spcBef>
              <a:defRPr sz="2178"/>
            </a:pPr>
            <a:r>
              <a:t>effective messaging is key</a:t>
            </a:r>
          </a:p>
          <a:p>
            <a:pPr lvl="1" marL="735520" indent="-282892" defTabSz="452627">
              <a:spcBef>
                <a:spcPts val="900"/>
              </a:spcBef>
              <a:defRPr sz="2178"/>
            </a:pPr>
            <a:r>
              <a:t>who will communicate plan?</a:t>
            </a:r>
          </a:p>
          <a:p>
            <a:pPr lvl="1" marL="735520" indent="-282892" defTabSz="452627">
              <a:spcBef>
                <a:spcPts val="900"/>
              </a:spcBef>
              <a:defRPr sz="2178"/>
            </a:pPr>
            <a:r>
              <a:t>who will publicly support it?</a:t>
            </a:r>
          </a:p>
        </p:txBody>
      </p:sp>
      <p:pic>
        <p:nvPicPr>
          <p:cNvPr id="431" name="Picture 5" descr="Picture 5"/>
          <p:cNvPicPr>
            <a:picLocks noChangeAspect="1"/>
          </p:cNvPicPr>
          <p:nvPr/>
        </p:nvPicPr>
        <p:blipFill>
          <a:blip r:embed="rId2">
            <a:extLst/>
          </a:blip>
          <a:srcRect l="7834" t="0" r="0" b="0"/>
          <a:stretch>
            <a:fillRect/>
          </a:stretch>
        </p:blipFill>
        <p:spPr>
          <a:xfrm>
            <a:off x="6182095" y="1314449"/>
            <a:ext cx="5686055" cy="493546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Title 1"/>
          <p:cNvSpPr txBox="1"/>
          <p:nvPr>
            <p:ph type="title"/>
          </p:nvPr>
        </p:nvSpPr>
        <p:spPr>
          <a:xfrm>
            <a:off x="678765" y="673769"/>
            <a:ext cx="10986870" cy="996246"/>
          </a:xfrm>
          <a:prstGeom prst="rect">
            <a:avLst/>
          </a:prstGeom>
        </p:spPr>
        <p:txBody>
          <a:bodyPr/>
          <a:lstStyle/>
          <a:p>
            <a:pPr/>
            <a:r>
              <a:t>Why Choose to Create/Lead the Change?</a:t>
            </a:r>
          </a:p>
        </p:txBody>
      </p:sp>
      <p:sp>
        <p:nvSpPr>
          <p:cNvPr id="283" name="Content Placeholder 2"/>
          <p:cNvSpPr txBox="1"/>
          <p:nvPr>
            <p:ph type="body" idx="1"/>
          </p:nvPr>
        </p:nvSpPr>
        <p:spPr>
          <a:xfrm>
            <a:off x="854241" y="1842654"/>
            <a:ext cx="10118560" cy="4329546"/>
          </a:xfrm>
          <a:prstGeom prst="rect">
            <a:avLst/>
          </a:prstGeom>
        </p:spPr>
        <p:txBody>
          <a:bodyPr/>
          <a:lstStyle/>
          <a:p>
            <a:pPr marL="0" indent="0" algn="ctr">
              <a:lnSpc>
                <a:spcPct val="80000"/>
              </a:lnSpc>
              <a:buSzTx/>
              <a:buFont typeface="Wingdings 3"/>
              <a:buNone/>
              <a:defRPr sz="3700"/>
            </a:pPr>
            <a:r>
              <a:t>“</a:t>
            </a:r>
            <a:r>
              <a:rPr i="1"/>
              <a:t>If you’re not at the table you’re on the menu…”</a:t>
            </a:r>
            <a:endParaRPr sz="2500"/>
          </a:p>
          <a:p>
            <a:pPr marL="0" indent="0" algn="ctr">
              <a:lnSpc>
                <a:spcPct val="80000"/>
              </a:lnSpc>
              <a:buSzTx/>
              <a:buFont typeface="Wingdings 3"/>
              <a:buNone/>
              <a:defRPr sz="2500">
                <a:solidFill>
                  <a:srgbClr val="FF0000"/>
                </a:solidFill>
              </a:defRPr>
            </a:pPr>
          </a:p>
          <a:p>
            <a:pPr marL="342900" indent="-342900">
              <a:lnSpc>
                <a:spcPct val="80000"/>
              </a:lnSpc>
              <a:defRPr sz="2500"/>
            </a:pPr>
            <a:r>
              <a:t>Better to take ownership of an issue</a:t>
            </a:r>
          </a:p>
          <a:p>
            <a:pPr marL="342900" indent="-342900">
              <a:lnSpc>
                <a:spcPct val="80000"/>
              </a:lnSpc>
              <a:defRPr sz="2500"/>
            </a:pPr>
            <a:r>
              <a:t>Creating the change internally is better than having it imposed by an “outsider”</a:t>
            </a:r>
          </a:p>
          <a:p>
            <a:pPr marL="342900" indent="-342900">
              <a:lnSpc>
                <a:spcPct val="80000"/>
              </a:lnSpc>
              <a:defRPr sz="2500"/>
            </a:pPr>
            <a:r>
              <a:t>Imposed top down, outsider interventions</a:t>
            </a:r>
          </a:p>
          <a:p>
            <a:pPr lvl="1" marL="742950" indent="-285750">
              <a:lnSpc>
                <a:spcPct val="80000"/>
              </a:lnSpc>
              <a:defRPr sz="2000"/>
            </a:pPr>
            <a:r>
              <a:t>often lack sufficient insight into the problem and its root causes</a:t>
            </a:r>
          </a:p>
          <a:p>
            <a:pPr lvl="1" marL="742950" indent="-285750">
              <a:lnSpc>
                <a:spcPct val="80000"/>
              </a:lnSpc>
              <a:defRPr sz="2000"/>
            </a:pPr>
            <a:r>
              <a:t>often lack insight into the most impactful solutions</a:t>
            </a:r>
          </a:p>
          <a:p>
            <a:pPr lvl="1" marL="742950" indent="-285750">
              <a:lnSpc>
                <a:spcPct val="80000"/>
              </a:lnSpc>
              <a:defRPr sz="2000"/>
            </a:pPr>
            <a:r>
              <a:t>don’t result in front line buy-in </a:t>
            </a:r>
          </a:p>
          <a:p>
            <a:pPr lvl="1" marL="742950" indent="-285750">
              <a:lnSpc>
                <a:spcPct val="80000"/>
              </a:lnSpc>
              <a:defRPr sz="2000"/>
            </a:pPr>
            <a:r>
              <a:t>are often, as a result of one or all three of the above, ineffective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Title 1"/>
          <p:cNvSpPr txBox="1"/>
          <p:nvPr>
            <p:ph type="title"/>
          </p:nvPr>
        </p:nvSpPr>
        <p:spPr>
          <a:xfrm>
            <a:off x="967409" y="603191"/>
            <a:ext cx="10005391" cy="996246"/>
          </a:xfrm>
          <a:prstGeom prst="rect">
            <a:avLst/>
          </a:prstGeom>
        </p:spPr>
        <p:txBody>
          <a:bodyPr/>
          <a:lstStyle/>
          <a:p>
            <a:pPr/>
            <a:r>
              <a:t>Effective Messaging</a:t>
            </a:r>
          </a:p>
        </p:txBody>
      </p:sp>
      <p:sp>
        <p:nvSpPr>
          <p:cNvPr id="434" name="Content Placeholder 2"/>
          <p:cNvSpPr txBox="1"/>
          <p:nvPr>
            <p:ph type="body" idx="1"/>
          </p:nvPr>
        </p:nvSpPr>
        <p:spPr>
          <a:xfrm>
            <a:off x="967409" y="1693969"/>
            <a:ext cx="10005391" cy="4923557"/>
          </a:xfrm>
          <a:prstGeom prst="rect">
            <a:avLst/>
          </a:prstGeom>
        </p:spPr>
        <p:txBody>
          <a:bodyPr/>
          <a:lstStyle/>
          <a:p>
            <a:pPr/>
            <a:r>
              <a:t>“Do this because I said so” </a:t>
            </a:r>
            <a:r>
              <a:rPr b="1">
                <a:solidFill>
                  <a:srgbClr val="FF0000"/>
                </a:solidFill>
              </a:rPr>
              <a:t>X</a:t>
            </a:r>
            <a:endParaRPr b="1">
              <a:solidFill>
                <a:srgbClr val="FF0000"/>
              </a:solidFill>
            </a:endParaRPr>
          </a:p>
          <a:p>
            <a:pPr/>
            <a:r>
              <a:t>“Do this because it’s our new hospital policy” </a:t>
            </a:r>
            <a:r>
              <a:rPr b="1">
                <a:solidFill>
                  <a:srgbClr val="FF0000"/>
                </a:solidFill>
              </a:rPr>
              <a:t>X</a:t>
            </a:r>
            <a:endParaRPr b="1">
              <a:solidFill>
                <a:srgbClr val="FF0000"/>
              </a:solidFill>
            </a:endParaRPr>
          </a:p>
          <a:p>
            <a:pPr/>
            <a:r>
              <a:t>“Do this to improve a very real quality/safety issue” </a:t>
            </a:r>
            <a:r>
              <a:rPr b="1">
                <a:solidFill>
                  <a:srgbClr val="FF0000"/>
                </a:solidFill>
                <a:latin typeface="+mj-lt"/>
                <a:ea typeface="+mj-ea"/>
                <a:cs typeface="+mj-cs"/>
                <a:sym typeface="Helvetica"/>
              </a:rPr>
              <a:t>✓</a:t>
            </a:r>
            <a:r>
              <a:t> </a:t>
            </a:r>
          </a:p>
          <a:p>
            <a:pPr marL="0" indent="0">
              <a:buSzTx/>
              <a:buFont typeface="Wingdings 3"/>
              <a:buNone/>
            </a:pPr>
          </a:p>
          <a:p>
            <a:pPr/>
            <a:r>
              <a:t>Maximum impact: solid data + evoke emotion </a:t>
            </a:r>
            <a:r>
              <a:rPr b="1">
                <a:solidFill>
                  <a:srgbClr val="FF0000"/>
                </a:solidFill>
                <a:latin typeface="+mj-lt"/>
                <a:ea typeface="+mj-ea"/>
                <a:cs typeface="+mj-cs"/>
                <a:sym typeface="Helvetica"/>
              </a:rPr>
              <a:t>✓</a:t>
            </a:r>
            <a:endParaRPr b="1">
              <a:solidFill>
                <a:srgbClr val="FF0000"/>
              </a:solidFill>
              <a:latin typeface="+mj-lt"/>
              <a:ea typeface="+mj-ea"/>
              <a:cs typeface="+mj-cs"/>
              <a:sym typeface="Helvetica"/>
            </a:endParaRPr>
          </a:p>
          <a:p>
            <a:pPr lvl="1" marL="742950" indent="-285750">
              <a:defRPr sz="2200"/>
            </a:pPr>
            <a:r>
              <a:t>data to convince audience of the problem and potential for proposed solution</a:t>
            </a:r>
          </a:p>
          <a:p>
            <a:pPr lvl="1" marL="742950" indent="-285750">
              <a:defRPr sz="2200"/>
            </a:pPr>
            <a:r>
              <a:t>emotion helps to create impetus for change (e.g. excitement, inspiration, empathy, fear, spirit of competition)</a:t>
            </a:r>
          </a:p>
        </p:txBody>
      </p:sp>
      <p:pic>
        <p:nvPicPr>
          <p:cNvPr id="435" name="Picture 5" descr="Picture 5"/>
          <p:cNvPicPr>
            <a:picLocks noChangeAspect="1"/>
          </p:cNvPicPr>
          <p:nvPr/>
        </p:nvPicPr>
        <p:blipFill>
          <a:blip r:embed="rId2">
            <a:extLst/>
          </a:blip>
          <a:srcRect l="24452" t="23286" r="24027" b="0"/>
          <a:stretch>
            <a:fillRect/>
          </a:stretch>
        </p:blipFill>
        <p:spPr>
          <a:xfrm>
            <a:off x="9772650" y="1291590"/>
            <a:ext cx="2125980" cy="316564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Title 1"/>
          <p:cNvSpPr txBox="1"/>
          <p:nvPr>
            <p:ph type="title"/>
          </p:nvPr>
        </p:nvSpPr>
        <p:spPr>
          <a:xfrm>
            <a:off x="646111" y="452718"/>
            <a:ext cx="9404723" cy="1065207"/>
          </a:xfrm>
          <a:prstGeom prst="rect">
            <a:avLst/>
          </a:prstGeom>
        </p:spPr>
        <p:txBody>
          <a:bodyPr/>
          <a:lstStyle/>
          <a:p>
            <a:pPr/>
            <a:r>
              <a:t>Effective Messengers, Supporters</a:t>
            </a:r>
          </a:p>
        </p:txBody>
      </p:sp>
      <p:sp>
        <p:nvSpPr>
          <p:cNvPr id="438" name="Content Placeholder 2"/>
          <p:cNvSpPr txBox="1"/>
          <p:nvPr>
            <p:ph type="body" idx="1"/>
          </p:nvPr>
        </p:nvSpPr>
        <p:spPr>
          <a:xfrm>
            <a:off x="808383" y="1517924"/>
            <a:ext cx="10164417" cy="4654276"/>
          </a:xfrm>
          <a:prstGeom prst="rect">
            <a:avLst/>
          </a:prstGeom>
        </p:spPr>
        <p:txBody>
          <a:bodyPr/>
          <a:lstStyle/>
          <a:p>
            <a:pPr marL="339470" indent="-339470" defTabSz="452627">
              <a:lnSpc>
                <a:spcPct val="90000"/>
              </a:lnSpc>
              <a:spcBef>
                <a:spcPts val="900"/>
              </a:spcBef>
              <a:defRPr sz="2772"/>
            </a:pPr>
            <a:r>
              <a:t>Selling change is a marketing exercise</a:t>
            </a:r>
          </a:p>
          <a:p>
            <a:pPr marL="339470" indent="-339470" defTabSz="452627">
              <a:lnSpc>
                <a:spcPct val="90000"/>
              </a:lnSpc>
              <a:spcBef>
                <a:spcPts val="900"/>
              </a:spcBef>
              <a:defRPr sz="2772"/>
            </a:pPr>
            <a:r>
              <a:t>Who are your departmental influencers?</a:t>
            </a:r>
          </a:p>
          <a:p>
            <a:pPr lvl="1" marL="735520" indent="-282892" defTabSz="452627">
              <a:lnSpc>
                <a:spcPct val="90000"/>
              </a:lnSpc>
              <a:spcBef>
                <a:spcPts val="900"/>
              </a:spcBef>
              <a:defRPr sz="2178"/>
            </a:pPr>
            <a:r>
              <a:t>They aren’t necessarily the formal leaders…</a:t>
            </a:r>
          </a:p>
          <a:p>
            <a:pPr marL="339470" indent="-339470" defTabSz="452627">
              <a:lnSpc>
                <a:spcPct val="90000"/>
              </a:lnSpc>
              <a:spcBef>
                <a:spcPts val="900"/>
              </a:spcBef>
              <a:defRPr sz="2772"/>
            </a:pPr>
            <a:r>
              <a:t>Consider</a:t>
            </a:r>
          </a:p>
          <a:p>
            <a:pPr lvl="1" marL="735520" indent="-282892" defTabSz="452627">
              <a:lnSpc>
                <a:spcPct val="90000"/>
              </a:lnSpc>
              <a:spcBef>
                <a:spcPts val="900"/>
              </a:spcBef>
              <a:defRPr sz="2178"/>
            </a:pPr>
            <a:r>
              <a:t>authenticity, integrity, credibility, respect</a:t>
            </a:r>
          </a:p>
          <a:p>
            <a:pPr lvl="1" marL="735520" indent="-282892" defTabSz="452627">
              <a:lnSpc>
                <a:spcPct val="90000"/>
              </a:lnSpc>
              <a:spcBef>
                <a:spcPts val="900"/>
              </a:spcBef>
              <a:defRPr sz="2178"/>
            </a:pPr>
            <a:r>
              <a:t>knowledge</a:t>
            </a:r>
          </a:p>
          <a:p>
            <a:pPr lvl="1" marL="735520" indent="-282892" defTabSz="452627">
              <a:lnSpc>
                <a:spcPct val="90000"/>
              </a:lnSpc>
              <a:spcBef>
                <a:spcPts val="900"/>
              </a:spcBef>
              <a:defRPr sz="2178"/>
            </a:pPr>
            <a:r>
              <a:t>passion</a:t>
            </a:r>
          </a:p>
          <a:p>
            <a:pPr lvl="1" marL="735520" indent="-282892" defTabSz="452627">
              <a:lnSpc>
                <a:spcPct val="90000"/>
              </a:lnSpc>
              <a:spcBef>
                <a:spcPts val="900"/>
              </a:spcBef>
              <a:defRPr sz="2178"/>
            </a:pPr>
            <a:r>
              <a:t>communication skills</a:t>
            </a:r>
          </a:p>
          <a:p>
            <a:pPr marL="339470" indent="-339470" defTabSz="452627">
              <a:lnSpc>
                <a:spcPct val="90000"/>
              </a:lnSpc>
              <a:spcBef>
                <a:spcPts val="900"/>
              </a:spcBef>
              <a:defRPr sz="2772"/>
            </a:pPr>
            <a:r>
              <a:t>NB: Influencers can significantly help </a:t>
            </a:r>
            <a:r>
              <a:rPr b="1" i="1"/>
              <a:t>OR</a:t>
            </a:r>
            <a:r>
              <a:t> hinder your project so engage/involve them early</a:t>
            </a:r>
          </a:p>
        </p:txBody>
      </p:sp>
      <p:pic>
        <p:nvPicPr>
          <p:cNvPr id="439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21171693">
            <a:off x="6772450" y="2980414"/>
            <a:ext cx="5143879" cy="120452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Title 1"/>
          <p:cNvSpPr txBox="1"/>
          <p:nvPr>
            <p:ph type="title"/>
          </p:nvPr>
        </p:nvSpPr>
        <p:spPr>
          <a:xfrm>
            <a:off x="763586" y="452718"/>
            <a:ext cx="10977841" cy="1065207"/>
          </a:xfrm>
          <a:prstGeom prst="rect">
            <a:avLst/>
          </a:prstGeom>
        </p:spPr>
        <p:txBody>
          <a:bodyPr/>
          <a:lstStyle/>
          <a:p>
            <a:pPr/>
            <a:r>
              <a:t>Consider Methods of Info Dissemination</a:t>
            </a:r>
          </a:p>
        </p:txBody>
      </p:sp>
      <p:sp>
        <p:nvSpPr>
          <p:cNvPr id="442" name="Content Placeholder 2"/>
          <p:cNvSpPr txBox="1"/>
          <p:nvPr>
            <p:ph type="body" sz="half" idx="1"/>
          </p:nvPr>
        </p:nvSpPr>
        <p:spPr>
          <a:xfrm>
            <a:off x="763588" y="1413611"/>
            <a:ext cx="5483880" cy="4834789"/>
          </a:xfrm>
          <a:prstGeom prst="rect">
            <a:avLst/>
          </a:prstGeom>
        </p:spPr>
        <p:txBody>
          <a:bodyPr/>
          <a:lstStyle/>
          <a:p>
            <a:pPr marL="339470" indent="-339470" defTabSz="452627">
              <a:lnSpc>
                <a:spcPct val="90000"/>
              </a:lnSpc>
              <a:spcBef>
                <a:spcPts val="900"/>
              </a:spcBef>
              <a:defRPr sz="2772"/>
            </a:pPr>
            <a:r>
              <a:t>Multimodal messaging is key</a:t>
            </a:r>
          </a:p>
          <a:p>
            <a:pPr lvl="1" marL="735520" indent="-282892" defTabSz="452627">
              <a:lnSpc>
                <a:spcPct val="90000"/>
              </a:lnSpc>
              <a:spcBef>
                <a:spcPts val="900"/>
              </a:spcBef>
              <a:defRPr sz="2178"/>
            </a:pPr>
            <a:r>
              <a:t>rounds</a:t>
            </a:r>
          </a:p>
          <a:p>
            <a:pPr lvl="1" marL="735520" indent="-282892" defTabSz="452627">
              <a:lnSpc>
                <a:spcPct val="90000"/>
              </a:lnSpc>
              <a:spcBef>
                <a:spcPts val="900"/>
              </a:spcBef>
              <a:defRPr sz="2178"/>
            </a:pPr>
            <a:r>
              <a:t>staff meetings</a:t>
            </a:r>
          </a:p>
          <a:p>
            <a:pPr lvl="1" marL="735520" indent="-282892" defTabSz="452627">
              <a:lnSpc>
                <a:spcPct val="90000"/>
              </a:lnSpc>
              <a:spcBef>
                <a:spcPts val="900"/>
              </a:spcBef>
              <a:defRPr sz="2178"/>
            </a:pPr>
            <a:r>
              <a:t>emails</a:t>
            </a:r>
          </a:p>
          <a:p>
            <a:pPr lvl="1" marL="735520" indent="-282892" defTabSz="452627">
              <a:lnSpc>
                <a:spcPct val="90000"/>
              </a:lnSpc>
              <a:spcBef>
                <a:spcPts val="900"/>
              </a:spcBef>
              <a:defRPr sz="2178"/>
            </a:pPr>
            <a:r>
              <a:t>newsletter</a:t>
            </a:r>
          </a:p>
          <a:p>
            <a:pPr lvl="1" marL="735520" indent="-282892" defTabSz="452627">
              <a:lnSpc>
                <a:spcPct val="90000"/>
              </a:lnSpc>
              <a:spcBef>
                <a:spcPts val="900"/>
              </a:spcBef>
              <a:defRPr sz="2178"/>
            </a:pPr>
            <a:r>
              <a:t>ELM’s</a:t>
            </a:r>
          </a:p>
          <a:p>
            <a:pPr lvl="1" marL="735520" indent="-282892" defTabSz="452627">
              <a:lnSpc>
                <a:spcPct val="90000"/>
              </a:lnSpc>
              <a:spcBef>
                <a:spcPts val="900"/>
              </a:spcBef>
              <a:defRPr sz="2178"/>
            </a:pPr>
            <a:r>
              <a:t>posters</a:t>
            </a:r>
          </a:p>
          <a:p>
            <a:pPr lvl="1" marL="735520" indent="-282892" defTabSz="452627">
              <a:lnSpc>
                <a:spcPct val="90000"/>
              </a:lnSpc>
              <a:spcBef>
                <a:spcPts val="900"/>
              </a:spcBef>
              <a:defRPr sz="2178"/>
            </a:pPr>
            <a:r>
              <a:t>lounge chats</a:t>
            </a:r>
          </a:p>
          <a:p>
            <a:pPr lvl="1" marL="735520" indent="-282892" defTabSz="452627">
              <a:lnSpc>
                <a:spcPct val="90000"/>
              </a:lnSpc>
              <a:spcBef>
                <a:spcPts val="900"/>
              </a:spcBef>
              <a:defRPr sz="2178"/>
            </a:pPr>
            <a:r>
              <a:t>electronic discussion platforms</a:t>
            </a:r>
          </a:p>
          <a:p>
            <a:pPr lvl="1" marL="735520" indent="-282892" defTabSz="452627">
              <a:lnSpc>
                <a:spcPct val="90000"/>
              </a:lnSpc>
              <a:spcBef>
                <a:spcPts val="900"/>
              </a:spcBef>
              <a:defRPr sz="2178"/>
            </a:pPr>
            <a:r>
              <a:t>social media platforms</a:t>
            </a:r>
          </a:p>
          <a:p>
            <a:pPr lvl="1" marL="735520" indent="-282892" defTabSz="452627">
              <a:lnSpc>
                <a:spcPct val="90000"/>
              </a:lnSpc>
              <a:spcBef>
                <a:spcPts val="900"/>
              </a:spcBef>
              <a:defRPr sz="2178"/>
            </a:pPr>
            <a:r>
              <a:t>any other ideas?</a:t>
            </a:r>
          </a:p>
        </p:txBody>
      </p:sp>
      <p:pic>
        <p:nvPicPr>
          <p:cNvPr id="443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rcRect l="3212" t="10622" r="3715" b="5943"/>
          <a:stretch>
            <a:fillRect/>
          </a:stretch>
        </p:blipFill>
        <p:spPr>
          <a:xfrm>
            <a:off x="6521791" y="1614416"/>
            <a:ext cx="4945311" cy="443317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Title 1"/>
          <p:cNvSpPr txBox="1"/>
          <p:nvPr>
            <p:ph type="title"/>
          </p:nvPr>
        </p:nvSpPr>
        <p:spPr>
          <a:xfrm>
            <a:off x="646111" y="452718"/>
            <a:ext cx="9701047" cy="1065207"/>
          </a:xfrm>
          <a:prstGeom prst="rect">
            <a:avLst/>
          </a:prstGeom>
        </p:spPr>
        <p:txBody>
          <a:bodyPr/>
          <a:lstStyle/>
          <a:p>
            <a:pPr/>
            <a:r>
              <a:t>Before You Begin: Research Ethics Board!</a:t>
            </a:r>
          </a:p>
        </p:txBody>
      </p:sp>
      <p:sp>
        <p:nvSpPr>
          <p:cNvPr id="446" name="Content Placeholder 2"/>
          <p:cNvSpPr txBox="1"/>
          <p:nvPr>
            <p:ph type="body" idx="1"/>
          </p:nvPr>
        </p:nvSpPr>
        <p:spPr>
          <a:xfrm>
            <a:off x="763588" y="1676400"/>
            <a:ext cx="9286265" cy="4571999"/>
          </a:xfrm>
          <a:prstGeom prst="rect">
            <a:avLst/>
          </a:prstGeom>
        </p:spPr>
        <p:txBody>
          <a:bodyPr/>
          <a:lstStyle/>
          <a:p>
            <a:pPr/>
            <a:r>
              <a:t>Lines between research and QI often blurred, so best to still submit project protocol to REB prior to the start</a:t>
            </a:r>
          </a:p>
          <a:p>
            <a:pPr/>
            <a:r>
              <a:t>If plan to publish your work, </a:t>
            </a:r>
            <a:r>
              <a:rPr>
                <a:solidFill>
                  <a:schemeClr val="accent1"/>
                </a:solidFill>
              </a:rPr>
              <a:t>you need to do this</a:t>
            </a:r>
            <a:endParaRPr>
              <a:solidFill>
                <a:schemeClr val="accent1"/>
              </a:solidFill>
            </a:endParaRPr>
          </a:p>
          <a:p>
            <a:pPr/>
            <a:r>
              <a:t>REB supplies a handy screening checklist to determine if REB review and approval are required</a:t>
            </a:r>
          </a:p>
          <a:p>
            <a:pPr/>
            <a:r>
              <a:t>Pure QI projects:</a:t>
            </a:r>
          </a:p>
          <a:p>
            <a:pPr lvl="1" marL="742950" indent="-285750">
              <a:defRPr sz="2200"/>
            </a:pPr>
            <a:r>
              <a:t>Typically exempt from full REB review</a:t>
            </a:r>
          </a:p>
          <a:p>
            <a:pPr lvl="1" marL="742950" indent="-285750">
              <a:defRPr sz="2200"/>
            </a:pPr>
            <a:r>
              <a:t>REB board provides letter saying review is waived</a:t>
            </a:r>
          </a:p>
          <a:p>
            <a:pPr lvl="1" marL="742950" indent="-285750">
              <a:defRPr sz="2200"/>
            </a:pPr>
            <a:r>
              <a:t>Very fast process! (@ 2 wks vs 90 days for full review)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Title 1"/>
          <p:cNvSpPr txBox="1"/>
          <p:nvPr>
            <p:ph type="title"/>
          </p:nvPr>
        </p:nvSpPr>
        <p:spPr>
          <a:xfrm>
            <a:off x="646111" y="452718"/>
            <a:ext cx="9404723" cy="1065207"/>
          </a:xfrm>
          <a:prstGeom prst="rect">
            <a:avLst/>
          </a:prstGeom>
        </p:spPr>
        <p:txBody>
          <a:bodyPr/>
          <a:lstStyle/>
          <a:p>
            <a:pPr/>
            <a:r>
              <a:t>REB QI Checklist: Section A</a:t>
            </a:r>
          </a:p>
        </p:txBody>
      </p:sp>
      <p:sp>
        <p:nvSpPr>
          <p:cNvPr id="449" name="TextBox 5"/>
          <p:cNvSpPr txBox="1"/>
          <p:nvPr/>
        </p:nvSpPr>
        <p:spPr>
          <a:xfrm>
            <a:off x="244507" y="6469000"/>
            <a:ext cx="3082368" cy="280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400"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/>
            <a:r>
              <a:t>http://www.ohri.ca/ohsn-reb/qi.htm</a:t>
            </a:r>
          </a:p>
        </p:txBody>
      </p:sp>
      <p:sp>
        <p:nvSpPr>
          <p:cNvPr id="450" name="Content Placeholder 8"/>
          <p:cNvSpPr txBox="1"/>
          <p:nvPr>
            <p:ph type="body" sz="quarter" idx="1"/>
          </p:nvPr>
        </p:nvSpPr>
        <p:spPr>
          <a:xfrm>
            <a:off x="411163" y="2098358"/>
            <a:ext cx="2961432" cy="3790208"/>
          </a:xfrm>
          <a:prstGeom prst="rect">
            <a:avLst/>
          </a:prstGeom>
        </p:spPr>
        <p:txBody>
          <a:bodyPr/>
          <a:lstStyle/>
          <a:p>
            <a:pPr/>
            <a:r>
              <a:t>If answer no to all questions:</a:t>
            </a:r>
          </a:p>
          <a:p>
            <a:pPr lvl="1" marL="742950" indent="-285750">
              <a:defRPr sz="2200"/>
            </a:pPr>
            <a:r>
              <a:t>Pure QI, REB review waived</a:t>
            </a:r>
          </a:p>
          <a:p>
            <a:pPr/>
            <a:r>
              <a:t>If answer yes to ANY question:</a:t>
            </a:r>
          </a:p>
          <a:p>
            <a:pPr lvl="1" marL="742950" indent="-285750">
              <a:defRPr sz="2200"/>
            </a:pPr>
            <a:r>
              <a:t>Full REB review required</a:t>
            </a:r>
          </a:p>
        </p:txBody>
      </p:sp>
      <p:pic>
        <p:nvPicPr>
          <p:cNvPr id="451" name="Picture 10" descr="Picture 10"/>
          <p:cNvPicPr>
            <a:picLocks noChangeAspect="1"/>
          </p:cNvPicPr>
          <p:nvPr/>
        </p:nvPicPr>
        <p:blipFill>
          <a:blip r:embed="rId2">
            <a:extLst/>
          </a:blip>
          <a:srcRect l="3872" t="0" r="4287" b="0"/>
          <a:stretch>
            <a:fillRect/>
          </a:stretch>
        </p:blipFill>
        <p:spPr>
          <a:xfrm>
            <a:off x="3503221" y="1676400"/>
            <a:ext cx="8526483" cy="48004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Title 1"/>
          <p:cNvSpPr txBox="1"/>
          <p:nvPr>
            <p:ph type="title"/>
          </p:nvPr>
        </p:nvSpPr>
        <p:spPr>
          <a:xfrm>
            <a:off x="646111" y="452718"/>
            <a:ext cx="9404723" cy="1065207"/>
          </a:xfrm>
          <a:prstGeom prst="rect">
            <a:avLst/>
          </a:prstGeom>
        </p:spPr>
        <p:txBody>
          <a:bodyPr/>
          <a:lstStyle/>
          <a:p>
            <a:pPr/>
            <a:r>
              <a:t>REB QI Checklist: Section B</a:t>
            </a:r>
          </a:p>
        </p:txBody>
      </p:sp>
      <p:sp>
        <p:nvSpPr>
          <p:cNvPr id="454" name="Content Placeholder 6"/>
          <p:cNvSpPr txBox="1"/>
          <p:nvPr>
            <p:ph type="body" sz="half" idx="1"/>
          </p:nvPr>
        </p:nvSpPr>
        <p:spPr>
          <a:xfrm>
            <a:off x="463137" y="2090056"/>
            <a:ext cx="4144490" cy="4158343"/>
          </a:xfrm>
          <a:prstGeom prst="rect">
            <a:avLst/>
          </a:prstGeom>
        </p:spPr>
        <p:txBody>
          <a:bodyPr/>
          <a:lstStyle/>
          <a:p>
            <a:pPr/>
            <a:r>
              <a:t>If answer no to most questions = QI</a:t>
            </a:r>
          </a:p>
          <a:p>
            <a:pPr lvl="1" marL="742950" indent="-285750">
              <a:defRPr sz="2200"/>
            </a:pPr>
            <a:r>
              <a:t>Discuss with REB</a:t>
            </a:r>
          </a:p>
          <a:p>
            <a:pPr/>
            <a:r>
              <a:t>If answer yes to most questions = Research</a:t>
            </a:r>
          </a:p>
          <a:p>
            <a:pPr lvl="1" marL="742950" indent="-285750">
              <a:defRPr sz="2200"/>
            </a:pPr>
            <a:r>
              <a:t>Full REB review required</a:t>
            </a:r>
          </a:p>
        </p:txBody>
      </p:sp>
      <p:pic>
        <p:nvPicPr>
          <p:cNvPr id="455" name="Picture 8" descr="Picture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07626" y="1401288"/>
            <a:ext cx="7362702" cy="524754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Title 1"/>
          <p:cNvSpPr txBox="1"/>
          <p:nvPr>
            <p:ph type="title"/>
          </p:nvPr>
        </p:nvSpPr>
        <p:spPr>
          <a:xfrm>
            <a:off x="646111" y="452718"/>
            <a:ext cx="9404723" cy="1065207"/>
          </a:xfrm>
          <a:prstGeom prst="rect">
            <a:avLst/>
          </a:prstGeom>
        </p:spPr>
        <p:txBody>
          <a:bodyPr/>
          <a:lstStyle/>
          <a:p>
            <a:pPr/>
            <a:r>
              <a:t>During the Project</a:t>
            </a:r>
          </a:p>
        </p:txBody>
      </p:sp>
      <p:sp>
        <p:nvSpPr>
          <p:cNvPr id="458" name="Content Placeholder 2"/>
          <p:cNvSpPr txBox="1"/>
          <p:nvPr>
            <p:ph type="body" idx="1"/>
          </p:nvPr>
        </p:nvSpPr>
        <p:spPr>
          <a:xfrm>
            <a:off x="763588" y="1676400"/>
            <a:ext cx="8957928" cy="4571999"/>
          </a:xfrm>
          <a:prstGeom prst="rect">
            <a:avLst/>
          </a:prstGeom>
        </p:spPr>
        <p:txBody>
          <a:bodyPr/>
          <a:lstStyle/>
          <a:p>
            <a:pPr/>
            <a:r>
              <a:t>Test project on a smaller scale (one limited area/group), work out the kinks and plan to expand later</a:t>
            </a:r>
          </a:p>
          <a:p>
            <a:pPr/>
            <a:r>
              <a:t>Continuously reassess how things are going</a:t>
            </a:r>
          </a:p>
          <a:p>
            <a:pPr/>
            <a:r>
              <a:t>Be prepared to adapt the intervention to the local context</a:t>
            </a:r>
          </a:p>
          <a:p>
            <a:pPr/>
            <a:r>
              <a:t>Be prepared to pause the project (e.g. COVID)</a:t>
            </a:r>
          </a:p>
          <a:p>
            <a:pPr/>
            <a:r>
              <a:t>Continue to consult with front line throughout</a:t>
            </a:r>
          </a:p>
          <a:p>
            <a:pPr/>
            <a:r>
              <a:t>Change things up if it’s not working (or not sustaining)</a:t>
            </a:r>
          </a:p>
          <a:p>
            <a:pPr/>
            <a:r>
              <a:t>You may need to go back to the root cause analysis...</a:t>
            </a:r>
          </a:p>
        </p:txBody>
      </p:sp>
      <p:pic>
        <p:nvPicPr>
          <p:cNvPr id="459" name="Content Placeholder 10" descr="Content Placeholder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100563" y="1289021"/>
            <a:ext cx="3209969" cy="213997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Title 1"/>
          <p:cNvSpPr txBox="1"/>
          <p:nvPr>
            <p:ph type="title"/>
          </p:nvPr>
        </p:nvSpPr>
        <p:spPr>
          <a:xfrm>
            <a:off x="350269" y="452718"/>
            <a:ext cx="10117205" cy="1065207"/>
          </a:xfrm>
          <a:prstGeom prst="rect">
            <a:avLst/>
          </a:prstGeom>
        </p:spPr>
        <p:txBody>
          <a:bodyPr/>
          <a:lstStyle/>
          <a:p>
            <a:pPr/>
            <a:r>
              <a:t>To Publish: QI Specific Reporting Standards</a:t>
            </a:r>
          </a:p>
        </p:txBody>
      </p:sp>
      <p:sp>
        <p:nvSpPr>
          <p:cNvPr id="462" name="Content Placeholder 2"/>
          <p:cNvSpPr txBox="1"/>
          <p:nvPr>
            <p:ph type="body" idx="1"/>
          </p:nvPr>
        </p:nvSpPr>
        <p:spPr>
          <a:xfrm>
            <a:off x="763588" y="1676400"/>
            <a:ext cx="9286265" cy="4571999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 typeface="Wingdings 3"/>
              <a:buNone/>
            </a:pPr>
          </a:p>
        </p:txBody>
      </p:sp>
      <p:pic>
        <p:nvPicPr>
          <p:cNvPr id="463" name="Picture 5" descr="Picture 5"/>
          <p:cNvPicPr>
            <a:picLocks noChangeAspect="1"/>
          </p:cNvPicPr>
          <p:nvPr/>
        </p:nvPicPr>
        <p:blipFill>
          <a:blip r:embed="rId2">
            <a:extLst/>
          </a:blip>
          <a:srcRect l="1543" t="0" r="3340" b="0"/>
          <a:stretch>
            <a:fillRect/>
          </a:stretch>
        </p:blipFill>
        <p:spPr>
          <a:xfrm>
            <a:off x="350270" y="1517924"/>
            <a:ext cx="11491460" cy="4730476"/>
          </a:xfrm>
          <a:prstGeom prst="rect">
            <a:avLst/>
          </a:prstGeom>
          <a:ln w="12700">
            <a:miter lim="400000"/>
          </a:ln>
        </p:spPr>
      </p:pic>
      <p:sp>
        <p:nvSpPr>
          <p:cNvPr id="464" name="TextBox 6"/>
          <p:cNvSpPr txBox="1"/>
          <p:nvPr/>
        </p:nvSpPr>
        <p:spPr>
          <a:xfrm>
            <a:off x="244508" y="6469000"/>
            <a:ext cx="4923040" cy="280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400"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/>
            <a:r>
              <a:t>https://qualitysafety.bmj.com/content/qhc/25/12/986.full.pdf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Title 1"/>
          <p:cNvSpPr txBox="1"/>
          <p:nvPr>
            <p:ph type="title"/>
          </p:nvPr>
        </p:nvSpPr>
        <p:spPr>
          <a:xfrm>
            <a:off x="490193" y="452718"/>
            <a:ext cx="10663082" cy="1065207"/>
          </a:xfrm>
          <a:prstGeom prst="rect">
            <a:avLst/>
          </a:prstGeom>
        </p:spPr>
        <p:txBody>
          <a:bodyPr/>
          <a:lstStyle/>
          <a:p>
            <a:pPr/>
            <a:r>
              <a:t>Key Strategies to Maximize Success</a:t>
            </a:r>
          </a:p>
        </p:txBody>
      </p:sp>
      <p:sp>
        <p:nvSpPr>
          <p:cNvPr id="467" name="Content Placeholder 2"/>
          <p:cNvSpPr txBox="1"/>
          <p:nvPr>
            <p:ph type="body" idx="1"/>
          </p:nvPr>
        </p:nvSpPr>
        <p:spPr>
          <a:xfrm>
            <a:off x="763588" y="1342102"/>
            <a:ext cx="9286265" cy="5063180"/>
          </a:xfrm>
          <a:prstGeom prst="rect">
            <a:avLst/>
          </a:prstGeom>
        </p:spPr>
        <p:txBody>
          <a:bodyPr/>
          <a:lstStyle/>
          <a:p>
            <a:pPr marL="339470" indent="-339470" defTabSz="452627">
              <a:lnSpc>
                <a:spcPct val="90000"/>
              </a:lnSpc>
              <a:spcBef>
                <a:spcPts val="900"/>
              </a:spcBef>
              <a:defRPr sz="2772"/>
            </a:pPr>
            <a:r>
              <a:t>Understand the problem FULLY before planning change</a:t>
            </a:r>
          </a:p>
          <a:p>
            <a:pPr lvl="1" marL="735520" indent="-282892" defTabSz="452627">
              <a:lnSpc>
                <a:spcPct val="90000"/>
              </a:lnSpc>
              <a:spcBef>
                <a:spcPts val="900"/>
              </a:spcBef>
              <a:defRPr sz="2178"/>
            </a:pPr>
            <a:r>
              <a:t>Study root causes, consult, involve the front line</a:t>
            </a:r>
          </a:p>
          <a:p>
            <a:pPr marL="339470" indent="-339470" defTabSz="452627">
              <a:lnSpc>
                <a:spcPct val="90000"/>
              </a:lnSpc>
              <a:spcBef>
                <a:spcPts val="900"/>
              </a:spcBef>
              <a:defRPr sz="2772"/>
            </a:pPr>
            <a:r>
              <a:t>Consider locus of control</a:t>
            </a:r>
          </a:p>
          <a:p>
            <a:pPr lvl="1" marL="735520" indent="-282892" defTabSz="452627">
              <a:lnSpc>
                <a:spcPct val="90000"/>
              </a:lnSpc>
              <a:spcBef>
                <a:spcPts val="900"/>
              </a:spcBef>
              <a:defRPr sz="2178"/>
            </a:pPr>
            <a:r>
              <a:t>It’s easier to change what’s within your realm of influence!</a:t>
            </a:r>
          </a:p>
          <a:p>
            <a:pPr marL="339470" indent="-339470" defTabSz="452627">
              <a:lnSpc>
                <a:spcPct val="90000"/>
              </a:lnSpc>
              <a:spcBef>
                <a:spcPts val="900"/>
              </a:spcBef>
              <a:defRPr sz="2772"/>
            </a:pPr>
            <a:r>
              <a:t>Maximize project support by:</a:t>
            </a:r>
          </a:p>
          <a:p>
            <a:pPr lvl="1" marL="735520" indent="-282892" defTabSz="452627">
              <a:lnSpc>
                <a:spcPct val="90000"/>
              </a:lnSpc>
              <a:spcBef>
                <a:spcPts val="900"/>
              </a:spcBef>
              <a:defRPr sz="2178"/>
            </a:pPr>
            <a:r>
              <a:t>Picking a REAL shared pain point that resonates</a:t>
            </a:r>
          </a:p>
          <a:p>
            <a:pPr lvl="1" marL="735520" indent="-282892" defTabSz="452627">
              <a:lnSpc>
                <a:spcPct val="90000"/>
              </a:lnSpc>
              <a:spcBef>
                <a:spcPts val="900"/>
              </a:spcBef>
              <a:defRPr sz="2178"/>
            </a:pPr>
            <a:r>
              <a:t>Being aligned with organization’s priorities for leadership buy-in</a:t>
            </a:r>
          </a:p>
          <a:p>
            <a:pPr lvl="1" marL="735520" indent="-282892" defTabSz="452627">
              <a:lnSpc>
                <a:spcPct val="90000"/>
              </a:lnSpc>
              <a:spcBef>
                <a:spcPts val="900"/>
              </a:spcBef>
              <a:defRPr sz="2178"/>
            </a:pPr>
            <a:r>
              <a:t>Engaging stakeholders early and often</a:t>
            </a:r>
          </a:p>
          <a:p>
            <a:pPr lvl="1" marL="735520" indent="-282892" defTabSz="452627">
              <a:lnSpc>
                <a:spcPct val="90000"/>
              </a:lnSpc>
              <a:spcBef>
                <a:spcPts val="900"/>
              </a:spcBef>
              <a:defRPr sz="2178"/>
            </a:pPr>
            <a:r>
              <a:t>Making the new workflow </a:t>
            </a:r>
            <a:r>
              <a:rPr i="1"/>
              <a:t>easy</a:t>
            </a:r>
            <a:r>
              <a:t> to adopt</a:t>
            </a:r>
          </a:p>
          <a:p>
            <a:pPr lvl="1" marL="735520" indent="-282892" defTabSz="452627">
              <a:lnSpc>
                <a:spcPct val="90000"/>
              </a:lnSpc>
              <a:spcBef>
                <a:spcPts val="900"/>
              </a:spcBef>
              <a:defRPr sz="2178"/>
            </a:pPr>
            <a:r>
              <a:t>Identifying champions, influencers, detractors – address early</a:t>
            </a:r>
          </a:p>
          <a:p>
            <a:pPr lvl="1" marL="735520" indent="-282892" defTabSz="452627">
              <a:lnSpc>
                <a:spcPct val="90000"/>
              </a:lnSpc>
              <a:spcBef>
                <a:spcPts val="900"/>
              </a:spcBef>
              <a:defRPr sz="2178"/>
            </a:pPr>
            <a:r>
              <a:t>Starting with low hanging fruit and sharing early wins with the team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Title 3"/>
          <p:cNvSpPr txBox="1"/>
          <p:nvPr>
            <p:ph type="title"/>
          </p:nvPr>
        </p:nvSpPr>
        <p:spPr>
          <a:xfrm>
            <a:off x="646111" y="452718"/>
            <a:ext cx="9404723" cy="1065207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70" name="Content Placeholder 4"/>
          <p:cNvSpPr txBox="1"/>
          <p:nvPr>
            <p:ph type="body" idx="1"/>
          </p:nvPr>
        </p:nvSpPr>
        <p:spPr>
          <a:xfrm>
            <a:off x="763588" y="1676400"/>
            <a:ext cx="9286265" cy="4571999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 typeface="Wingdings 3"/>
              <a:buNone/>
              <a:defRPr i="1" sz="4400"/>
            </a:pPr>
            <a:r>
              <a:t>“Never doubt that a small group of thoughtful, committed citizens can change the world; indeed, it’s the only thing that ever has.”</a:t>
            </a:r>
          </a:p>
          <a:p>
            <a:pPr marL="0" indent="0">
              <a:buSzTx/>
              <a:buFont typeface="Wingdings 3"/>
              <a:buNone/>
              <a:defRPr i="1" sz="4400"/>
            </a:pPr>
            <a:r>
              <a:t>										</a:t>
            </a:r>
            <a:r>
              <a:rPr i="0"/>
              <a:t>Margaret Mead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Title 1"/>
          <p:cNvSpPr txBox="1"/>
          <p:nvPr>
            <p:ph type="title"/>
          </p:nvPr>
        </p:nvSpPr>
        <p:spPr>
          <a:xfrm>
            <a:off x="661736" y="517356"/>
            <a:ext cx="9408695" cy="882404"/>
          </a:xfrm>
          <a:prstGeom prst="rect">
            <a:avLst/>
          </a:prstGeom>
        </p:spPr>
        <p:txBody>
          <a:bodyPr/>
          <a:lstStyle/>
          <a:p>
            <a:pPr/>
            <a:r>
              <a:t>Thoughts on Change</a:t>
            </a:r>
          </a:p>
        </p:txBody>
      </p:sp>
      <p:sp>
        <p:nvSpPr>
          <p:cNvPr id="286" name="Content Placeholder 2"/>
          <p:cNvSpPr txBox="1"/>
          <p:nvPr>
            <p:ph type="body" idx="1"/>
          </p:nvPr>
        </p:nvSpPr>
        <p:spPr>
          <a:xfrm>
            <a:off x="806115" y="1540040"/>
            <a:ext cx="10166686" cy="4914443"/>
          </a:xfrm>
          <a:prstGeom prst="rect">
            <a:avLst/>
          </a:prstGeom>
        </p:spPr>
        <p:txBody>
          <a:bodyPr/>
          <a:lstStyle/>
          <a:p>
            <a:pPr/>
            <a:r>
              <a:t>Change is HARD for individuals, organizations</a:t>
            </a:r>
          </a:p>
          <a:p>
            <a:pPr/>
            <a:r>
              <a:t>Common sense QI principles are often ignored</a:t>
            </a:r>
          </a:p>
          <a:p>
            <a:pPr/>
            <a:r>
              <a:t>Most attempts to change fail</a:t>
            </a:r>
          </a:p>
          <a:p>
            <a:pPr/>
            <a:r>
              <a:t>Many initiatives that initially succeed fail to sustain</a:t>
            </a:r>
          </a:p>
          <a:p>
            <a:pPr/>
            <a:r>
              <a:t>Don’t wing it: you need a solid plan and to avoid the pitfalls…</a:t>
            </a:r>
          </a:p>
          <a:p>
            <a:pPr/>
            <a:r>
              <a:t>Make sure you’re passionate about the issue, as this will help to keep you going during the tough bits...</a:t>
            </a:r>
          </a:p>
        </p:txBody>
      </p:sp>
      <p:sp>
        <p:nvSpPr>
          <p:cNvPr id="287" name="TextBox 5"/>
          <p:cNvSpPr txBox="1"/>
          <p:nvPr/>
        </p:nvSpPr>
        <p:spPr>
          <a:xfrm>
            <a:off x="45719" y="6488667"/>
            <a:ext cx="6004562" cy="333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/>
            <a:r>
              <a:t>(All images without reference from freepik.com)</a:t>
            </a:r>
          </a:p>
        </p:txBody>
      </p:sp>
      <p:pic>
        <p:nvPicPr>
          <p:cNvPr id="288" name="Picture 7" descr="Picture 7"/>
          <p:cNvPicPr>
            <a:picLocks noChangeAspect="1"/>
          </p:cNvPicPr>
          <p:nvPr/>
        </p:nvPicPr>
        <p:blipFill>
          <a:blip r:embed="rId2">
            <a:extLst/>
          </a:blip>
          <a:srcRect l="11162" t="3590" r="9325" b="3902"/>
          <a:stretch>
            <a:fillRect/>
          </a:stretch>
        </p:blipFill>
        <p:spPr>
          <a:xfrm>
            <a:off x="8902262" y="329944"/>
            <a:ext cx="2963918" cy="272700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Title 1"/>
          <p:cNvSpPr txBox="1"/>
          <p:nvPr>
            <p:ph type="title"/>
          </p:nvPr>
        </p:nvSpPr>
        <p:spPr>
          <a:xfrm>
            <a:off x="294467" y="5517396"/>
            <a:ext cx="11670226" cy="1078208"/>
          </a:xfrm>
          <a:prstGeom prst="rect">
            <a:avLst/>
          </a:prstGeom>
        </p:spPr>
        <p:txBody>
          <a:bodyPr/>
          <a:lstStyle/>
          <a:p>
            <a:pPr>
              <a:defRPr sz="2800">
                <a:solidFill>
                  <a:srgbClr val="FFFFFF"/>
                </a:solidFill>
              </a:defRPr>
            </a:pPr>
            <a:r>
              <a:t>This work is licensed under CC BY-NC-SA 4.0. To view a copy of this license, visit: </a:t>
            </a:r>
            <a:r>
              <a:rPr>
                <a:solidFill>
                  <a:schemeClr val="accent1"/>
                </a:solidFill>
              </a:rPr>
              <a:t>https://creativecommons.org/licenses/by-nc-sa/4.0/</a:t>
            </a:r>
          </a:p>
        </p:txBody>
      </p:sp>
      <p:pic>
        <p:nvPicPr>
          <p:cNvPr id="473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80826" y="595240"/>
            <a:ext cx="8649347" cy="477650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Title 1"/>
          <p:cNvSpPr txBox="1"/>
          <p:nvPr>
            <p:ph type="title"/>
          </p:nvPr>
        </p:nvSpPr>
        <p:spPr>
          <a:xfrm>
            <a:off x="646111" y="452718"/>
            <a:ext cx="9404723" cy="1065207"/>
          </a:xfrm>
          <a:prstGeom prst="rect">
            <a:avLst/>
          </a:prstGeom>
        </p:spPr>
        <p:txBody>
          <a:bodyPr/>
          <a:lstStyle/>
          <a:p>
            <a:pPr/>
            <a:r>
              <a:t>This Session</a:t>
            </a:r>
          </a:p>
        </p:txBody>
      </p:sp>
      <p:sp>
        <p:nvSpPr>
          <p:cNvPr id="291" name="Content Placeholder 2"/>
          <p:cNvSpPr txBox="1"/>
          <p:nvPr>
            <p:ph type="body" idx="1"/>
          </p:nvPr>
        </p:nvSpPr>
        <p:spPr>
          <a:xfrm>
            <a:off x="763588" y="1348033"/>
            <a:ext cx="9286265" cy="4900367"/>
          </a:xfrm>
          <a:prstGeom prst="rect">
            <a:avLst/>
          </a:prstGeom>
        </p:spPr>
        <p:txBody>
          <a:bodyPr/>
          <a:lstStyle/>
          <a:p>
            <a:pPr marL="342900" indent="-342900">
              <a:lnSpc>
                <a:spcPct val="80000"/>
              </a:lnSpc>
              <a:defRPr sz="2500"/>
            </a:pPr>
            <a:r>
              <a:t>Pre-session material</a:t>
            </a:r>
          </a:p>
          <a:p>
            <a:pPr lvl="1" marL="742950" indent="-285750">
              <a:lnSpc>
                <a:spcPct val="80000"/>
              </a:lnSpc>
              <a:defRPr sz="2000"/>
            </a:pPr>
            <a:r>
              <a:t>Choosing the right project</a:t>
            </a:r>
          </a:p>
          <a:p>
            <a:pPr lvl="2" marL="1143000" indent="-228600">
              <a:lnSpc>
                <a:spcPct val="80000"/>
              </a:lnSpc>
              <a:defRPr sz="1800"/>
            </a:pPr>
            <a:r>
              <a:t>Project exploration, considering scope, feasibility</a:t>
            </a:r>
          </a:p>
          <a:p>
            <a:pPr lvl="1" marL="742950" indent="-285750">
              <a:lnSpc>
                <a:spcPct val="80000"/>
              </a:lnSpc>
              <a:defRPr sz="2000"/>
            </a:pPr>
            <a:r>
              <a:t>Developing a project plan</a:t>
            </a:r>
          </a:p>
          <a:p>
            <a:pPr lvl="2" marL="1143000" indent="-228600">
              <a:lnSpc>
                <a:spcPct val="80000"/>
              </a:lnSpc>
              <a:defRPr sz="1800"/>
            </a:pPr>
            <a:r>
              <a:t>Selecting stakeholders, cause analysis, intervention plan(s), measurement</a:t>
            </a:r>
          </a:p>
          <a:p>
            <a:pPr lvl="2" marL="1143000" indent="-228600">
              <a:lnSpc>
                <a:spcPct val="80000"/>
              </a:lnSpc>
              <a:defRPr sz="1800"/>
            </a:pPr>
            <a:r>
              <a:t>Consider sustainability of the change</a:t>
            </a:r>
          </a:p>
          <a:p>
            <a:pPr lvl="1" marL="742950" indent="-285750">
              <a:lnSpc>
                <a:spcPct val="80000"/>
              </a:lnSpc>
              <a:defRPr sz="2000"/>
            </a:pPr>
            <a:r>
              <a:t>Developing a communication/marketing plan</a:t>
            </a:r>
          </a:p>
          <a:p>
            <a:pPr lvl="1" marL="742950" indent="-285750">
              <a:lnSpc>
                <a:spcPct val="80000"/>
              </a:lnSpc>
              <a:defRPr sz="2000"/>
            </a:pPr>
            <a:r>
              <a:t>REB tips</a:t>
            </a:r>
          </a:p>
          <a:p>
            <a:pPr lvl="1" marL="742950" indent="-285750">
              <a:lnSpc>
                <a:spcPct val="80000"/>
              </a:lnSpc>
              <a:defRPr sz="2000"/>
            </a:pPr>
            <a:r>
              <a:t>Carrying out the plan</a:t>
            </a:r>
          </a:p>
          <a:p>
            <a:pPr lvl="1" marL="742950" indent="-285750">
              <a:lnSpc>
                <a:spcPct val="80000"/>
              </a:lnSpc>
              <a:defRPr sz="2000"/>
            </a:pPr>
            <a:r>
              <a:t>Publishing guidance</a:t>
            </a:r>
          </a:p>
          <a:p>
            <a:pPr marL="342900" indent="-342900">
              <a:lnSpc>
                <a:spcPct val="80000"/>
              </a:lnSpc>
              <a:defRPr sz="2500"/>
            </a:pPr>
            <a:r>
              <a:t>Interactive session</a:t>
            </a:r>
          </a:p>
          <a:p>
            <a:pPr lvl="1" marL="742950" indent="-285750">
              <a:lnSpc>
                <a:spcPct val="80000"/>
              </a:lnSpc>
              <a:defRPr sz="2000"/>
            </a:pPr>
            <a:r>
              <a:t>We’ll discuss specific considerations for a hypothetical project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Title 1"/>
          <p:cNvSpPr txBox="1"/>
          <p:nvPr>
            <p:ph type="title"/>
          </p:nvPr>
        </p:nvSpPr>
        <p:spPr>
          <a:xfrm>
            <a:off x="1051621" y="342900"/>
            <a:ext cx="9921180" cy="996246"/>
          </a:xfrm>
          <a:prstGeom prst="rect">
            <a:avLst/>
          </a:prstGeom>
        </p:spPr>
        <p:txBody>
          <a:bodyPr/>
          <a:lstStyle/>
          <a:p>
            <a:pPr/>
            <a:r>
              <a:t>Assessing the Problem/Potential Project</a:t>
            </a:r>
          </a:p>
        </p:txBody>
      </p:sp>
      <p:pic>
        <p:nvPicPr>
          <p:cNvPr id="294" name="Content Placeholder 6" descr="Content Placeholder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51621" y="1339145"/>
            <a:ext cx="9383970" cy="521094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Title 1"/>
          <p:cNvSpPr txBox="1"/>
          <p:nvPr>
            <p:ph type="title"/>
          </p:nvPr>
        </p:nvSpPr>
        <p:spPr>
          <a:xfrm>
            <a:off x="646111" y="452718"/>
            <a:ext cx="9404723" cy="1065207"/>
          </a:xfrm>
          <a:prstGeom prst="rect">
            <a:avLst/>
          </a:prstGeom>
        </p:spPr>
        <p:txBody>
          <a:bodyPr/>
          <a:lstStyle/>
          <a:p>
            <a:pPr/>
            <a:r>
              <a:t>How bad is it?</a:t>
            </a:r>
          </a:p>
        </p:txBody>
      </p:sp>
      <p:sp>
        <p:nvSpPr>
          <p:cNvPr id="297" name="Content Placeholder 2"/>
          <p:cNvSpPr txBox="1"/>
          <p:nvPr>
            <p:ph type="body" idx="1"/>
          </p:nvPr>
        </p:nvSpPr>
        <p:spPr>
          <a:xfrm>
            <a:off x="854241" y="1413164"/>
            <a:ext cx="10118560" cy="4656333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80000"/>
              </a:lnSpc>
              <a:buSzTx/>
              <a:buFont typeface="Wingdings 3"/>
              <a:buNone/>
              <a:defRPr sz="2300"/>
            </a:pPr>
            <a:r>
              <a:t>Preliminary exploration can involve:</a:t>
            </a:r>
          </a:p>
          <a:p>
            <a:pPr marL="0" indent="0">
              <a:lnSpc>
                <a:spcPct val="80000"/>
              </a:lnSpc>
              <a:buSzTx/>
              <a:buFont typeface="Wingdings 3"/>
              <a:buNone/>
              <a:defRPr sz="2300"/>
            </a:pPr>
          </a:p>
          <a:p>
            <a:pPr>
              <a:lnSpc>
                <a:spcPct val="80000"/>
              </a:lnSpc>
              <a:defRPr sz="2300"/>
            </a:pPr>
            <a:r>
              <a:t>Walkabout audits</a:t>
            </a:r>
          </a:p>
          <a:p>
            <a:pPr>
              <a:lnSpc>
                <a:spcPct val="80000"/>
              </a:lnSpc>
              <a:defRPr sz="2300"/>
            </a:pPr>
            <a:r>
              <a:t>Observing behaviours</a:t>
            </a:r>
          </a:p>
          <a:p>
            <a:pPr>
              <a:lnSpc>
                <a:spcPct val="80000"/>
              </a:lnSpc>
              <a:defRPr sz="2300"/>
            </a:pPr>
            <a:r>
              <a:t>Lounge chat with colleagues</a:t>
            </a:r>
          </a:p>
          <a:p>
            <a:pPr>
              <a:lnSpc>
                <a:spcPct val="80000"/>
              </a:lnSpc>
              <a:defRPr sz="2300"/>
            </a:pPr>
            <a:r>
              <a:t>Discussion with stakeholders</a:t>
            </a:r>
          </a:p>
          <a:p>
            <a:pPr>
              <a:lnSpc>
                <a:spcPct val="80000"/>
              </a:lnSpc>
              <a:defRPr sz="2300"/>
            </a:pPr>
            <a:r>
              <a:t>Preliminary chart review</a:t>
            </a:r>
          </a:p>
          <a:p>
            <a:pPr>
              <a:lnSpc>
                <a:spcPct val="80000"/>
              </a:lnSpc>
              <a:defRPr sz="2300"/>
            </a:pPr>
            <a:r>
              <a:t>Literature review</a:t>
            </a:r>
          </a:p>
          <a:p>
            <a:pPr>
              <a:lnSpc>
                <a:spcPct val="80000"/>
              </a:lnSpc>
              <a:defRPr sz="2300"/>
            </a:pPr>
            <a:r>
              <a:t>Consulting with patients</a:t>
            </a:r>
          </a:p>
          <a:p>
            <a:pPr>
              <a:lnSpc>
                <a:spcPct val="80000"/>
              </a:lnSpc>
              <a:defRPr sz="2300"/>
            </a:pPr>
            <a:r>
              <a:t>Reviewing survey results</a:t>
            </a:r>
          </a:p>
          <a:p>
            <a:pPr>
              <a:lnSpc>
                <a:spcPct val="80000"/>
              </a:lnSpc>
              <a:defRPr sz="2300"/>
            </a:pPr>
            <a:r>
              <a:t>Etc.</a:t>
            </a:r>
          </a:p>
        </p:txBody>
      </p:sp>
      <p:pic>
        <p:nvPicPr>
          <p:cNvPr id="298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86636" y="242886"/>
            <a:ext cx="4563230" cy="4050133"/>
          </a:xfrm>
          <a:prstGeom prst="rect">
            <a:avLst/>
          </a:prstGeom>
          <a:ln w="12700">
            <a:miter lim="400000"/>
          </a:ln>
        </p:spPr>
      </p:pic>
      <p:sp>
        <p:nvSpPr>
          <p:cNvPr id="299" name="TextBox 3"/>
          <p:cNvSpPr txBox="1"/>
          <p:nvPr/>
        </p:nvSpPr>
        <p:spPr>
          <a:xfrm>
            <a:off x="10454645" y="4293018"/>
            <a:ext cx="1446930" cy="280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/>
            <a:r>
              <a:t>Mark Stivers, 2002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Title 1"/>
          <p:cNvSpPr txBox="1"/>
          <p:nvPr>
            <p:ph type="title"/>
          </p:nvPr>
        </p:nvSpPr>
        <p:spPr>
          <a:xfrm>
            <a:off x="646111" y="452718"/>
            <a:ext cx="9404723" cy="1065207"/>
          </a:xfrm>
          <a:prstGeom prst="rect">
            <a:avLst/>
          </a:prstGeom>
        </p:spPr>
        <p:txBody>
          <a:bodyPr/>
          <a:lstStyle/>
          <a:p>
            <a:pPr/>
            <a:r>
              <a:t>Choosing the Right Project</a:t>
            </a:r>
          </a:p>
        </p:txBody>
      </p:sp>
      <p:sp>
        <p:nvSpPr>
          <p:cNvPr id="302" name="Content Placeholder 6"/>
          <p:cNvSpPr txBox="1"/>
          <p:nvPr>
            <p:ph type="body" sz="half" idx="1"/>
          </p:nvPr>
        </p:nvSpPr>
        <p:spPr>
          <a:xfrm>
            <a:off x="763587" y="1676400"/>
            <a:ext cx="5786377" cy="4571999"/>
          </a:xfrm>
          <a:prstGeom prst="rect">
            <a:avLst/>
          </a:prstGeom>
        </p:spPr>
        <p:txBody>
          <a:bodyPr/>
          <a:lstStyle/>
          <a:p>
            <a:pPr/>
            <a:r>
              <a:t>Consider amount of effort required and degree of impact</a:t>
            </a:r>
          </a:p>
          <a:p>
            <a:pPr lvl="1" marL="742950" indent="-285750">
              <a:defRPr sz="2200">
                <a:solidFill>
                  <a:schemeClr val="accent1"/>
                </a:solidFill>
              </a:defRPr>
            </a:pPr>
            <a:r>
              <a:t>Prioritization Matrix</a:t>
            </a:r>
          </a:p>
          <a:p>
            <a:pPr/>
            <a:r>
              <a:t>Best to aim for lower effort, higher impact projects = </a:t>
            </a:r>
            <a:r>
              <a:rPr>
                <a:solidFill>
                  <a:schemeClr val="accent1"/>
                </a:solidFill>
              </a:rPr>
              <a:t>QUICK WINS</a:t>
            </a:r>
            <a:endParaRPr>
              <a:solidFill>
                <a:schemeClr val="accent1"/>
              </a:solidFill>
            </a:endParaRPr>
          </a:p>
          <a:p>
            <a:pPr>
              <a:defRPr b="1"/>
            </a:pPr>
            <a:r>
              <a:t>AVOID</a:t>
            </a:r>
            <a:r>
              <a:rPr b="0"/>
              <a:t> high effort, low impact initiatives!</a:t>
            </a:r>
          </a:p>
        </p:txBody>
      </p:sp>
      <p:pic>
        <p:nvPicPr>
          <p:cNvPr id="303" name="Picture 8" descr="Picture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851373" y="1620079"/>
            <a:ext cx="5162008" cy="4795569"/>
          </a:xfrm>
          <a:prstGeom prst="rect">
            <a:avLst/>
          </a:prstGeom>
          <a:ln w="12700">
            <a:miter lim="400000"/>
          </a:ln>
        </p:spPr>
      </p:pic>
      <p:sp>
        <p:nvSpPr>
          <p:cNvPr id="304" name="TextBox 9"/>
          <p:cNvSpPr txBox="1"/>
          <p:nvPr/>
        </p:nvSpPr>
        <p:spPr>
          <a:xfrm>
            <a:off x="244508" y="6469000"/>
            <a:ext cx="2782654" cy="280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400"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/>
            <a:r>
              <a:t>Table taken from TOH QI Tools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Title 1"/>
          <p:cNvSpPr txBox="1"/>
          <p:nvPr>
            <p:ph type="title"/>
          </p:nvPr>
        </p:nvSpPr>
        <p:spPr>
          <a:xfrm>
            <a:off x="646111" y="452718"/>
            <a:ext cx="9404723" cy="1065207"/>
          </a:xfrm>
          <a:prstGeom prst="rect">
            <a:avLst/>
          </a:prstGeom>
        </p:spPr>
        <p:txBody>
          <a:bodyPr/>
          <a:lstStyle/>
          <a:p>
            <a:pPr/>
            <a:r>
              <a:t>Beware of Scope Creep!</a:t>
            </a:r>
          </a:p>
        </p:txBody>
      </p:sp>
      <p:sp>
        <p:nvSpPr>
          <p:cNvPr id="307" name="Content Placeholder 2"/>
          <p:cNvSpPr txBox="1"/>
          <p:nvPr>
            <p:ph type="body" idx="1"/>
          </p:nvPr>
        </p:nvSpPr>
        <p:spPr>
          <a:xfrm>
            <a:off x="763588" y="1620981"/>
            <a:ext cx="9286265" cy="4627419"/>
          </a:xfrm>
          <a:prstGeom prst="rect">
            <a:avLst/>
          </a:prstGeom>
        </p:spPr>
        <p:txBody>
          <a:bodyPr/>
          <a:lstStyle/>
          <a:p>
            <a:pPr/>
            <a:r>
              <a:t>With the “big picture” goals in mind, people often bite off more than they can chew in a single project with a specific timeline and limited resources</a:t>
            </a:r>
          </a:p>
          <a:p>
            <a:pPr marL="0" indent="0">
              <a:buSzTx/>
              <a:buFont typeface="Wingdings 3"/>
              <a:buNone/>
            </a:pPr>
          </a:p>
          <a:p>
            <a:pPr/>
            <a:r>
              <a:t>Complex problems have several contributing factors and it’s best to focus on a single factor (WELL) within a project than try to tackle multiple causes all at once (LESS EFFECTIVELY)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Ion">
  <a:themeElements>
    <a:clrScheme name="Ion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0000FF"/>
      </a:hlink>
      <a:folHlink>
        <a:srgbClr val="FF00FF"/>
      </a:folHlink>
    </a:clrScheme>
    <a:fontScheme name="Ion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45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45000"/>
              </a:srgbClr>
            </a:outerShdw>
          </a:effectLst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9050" cap="rnd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5400" dir="5400000">
            <a:srgbClr val="000000">
              <a:alpha val="4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Century Gothic"/>
            <a:ea typeface="Century Gothic"/>
            <a:cs typeface="Century Gothic"/>
            <a:sym typeface="Century Gothic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9050" cap="rnd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Century Gothic"/>
            <a:ea typeface="Century Gothic"/>
            <a:cs typeface="Century Gothic"/>
            <a:sym typeface="Century Gothic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Ion">
  <a:themeElements>
    <a:clrScheme name="Ion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0000FF"/>
      </a:hlink>
      <a:folHlink>
        <a:srgbClr val="FF00FF"/>
      </a:folHlink>
    </a:clrScheme>
    <a:fontScheme name="Ion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45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45000"/>
              </a:srgbClr>
            </a:outerShdw>
          </a:effectLst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9050" cap="rnd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5400" dir="5400000">
            <a:srgbClr val="000000">
              <a:alpha val="4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Century Gothic"/>
            <a:ea typeface="Century Gothic"/>
            <a:cs typeface="Century Gothic"/>
            <a:sym typeface="Century Gothic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9050" cap="rnd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Century Gothic"/>
            <a:ea typeface="Century Gothic"/>
            <a:cs typeface="Century Gothic"/>
            <a:sym typeface="Century Gothic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